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0" r:id="rId2"/>
    <p:sldId id="261" r:id="rId3"/>
    <p:sldId id="262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UNDERSTANDING - ČG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NÁZEV:VY_22_INOVACE_16_AJ5_UNDERSTANDING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B32841-B02A-4123-A2BC-EF3AF073AE38}" type="presOf" srcId="{D1B46980-6531-4606-95E6-44980827E919}" destId="{2BE915AB-18AA-4053-B92C-3BFC9ED204BB}" srcOrd="1" destOrd="0" presId="urn:microsoft.com/office/officeart/2005/8/layout/target3"/>
    <dgm:cxn modelId="{BC45B189-78B2-40D6-BB5F-D15537FCF67A}" type="presOf" srcId="{D1D4F407-5343-4D3F-B5B9-D407B03CAEB4}" destId="{D005CE8C-CC26-4C3E-AC11-E15060ECD759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48808E63-F426-4A49-BEC1-4EC4EA0C2195}" type="presOf" srcId="{1F4F8BC0-F267-4379-9FE7-6FFC8B64BAD8}" destId="{017154CD-D9A9-4968-AD11-1207A3C4C00A}" srcOrd="1" destOrd="0" presId="urn:microsoft.com/office/officeart/2005/8/layout/target3"/>
    <dgm:cxn modelId="{C3ED8EE6-D7B7-4A9B-93CB-239CCB1C6FC9}" type="presOf" srcId="{1AE9165A-6B70-4FFD-A49C-881BF73B4F04}" destId="{BD3627E9-8FC8-4A2F-B3EA-FAE798EF81D8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33493B-6143-473C-BE2A-0362D83391BE}" type="presOf" srcId="{1AE9165A-6B70-4FFD-A49C-881BF73B4F04}" destId="{A9F01C16-B5C0-47B0-9750-F7E5E11674A0}" srcOrd="0" destOrd="0" presId="urn:microsoft.com/office/officeart/2005/8/layout/target3"/>
    <dgm:cxn modelId="{F5E5FCCA-3003-4A92-930F-36B17CF85361}" type="presOf" srcId="{757F3AB3-0718-4624-B441-E567A8F0AB56}" destId="{333A1088-737F-45CB-B68E-254E46348037}" srcOrd="0" destOrd="0" presId="urn:microsoft.com/office/officeart/2005/8/layout/target3"/>
    <dgm:cxn modelId="{3D02CA19-69C6-49C3-8372-BC551FA37620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40D3197D-9948-4E36-888E-2967FCE26FA6}" type="presOf" srcId="{26CBEA56-8CFD-48C0-BD6E-2EB16B1FBF42}" destId="{92E1E9E3-D1F0-4866-9424-7ECC0DD990BC}" srcOrd="1" destOrd="0" presId="urn:microsoft.com/office/officeart/2005/8/layout/target3"/>
    <dgm:cxn modelId="{4D1E5D9F-D9DE-45BF-A118-AB77AEB6ECF4}" type="presOf" srcId="{1F4F8BC0-F267-4379-9FE7-6FFC8B64BAD8}" destId="{C8857ABF-5052-4733-A46C-0F8B764FF76F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C83DAD27-661A-4A3B-AC03-C7B5A8D90535}" type="presOf" srcId="{D1B46980-6531-4606-95E6-44980827E919}" destId="{6140AFEC-043D-4C43-A2F9-D0F5331DF3A3}" srcOrd="0" destOrd="0" presId="urn:microsoft.com/office/officeart/2005/8/layout/target3"/>
    <dgm:cxn modelId="{E179C3E1-6107-4FD1-9ACA-50674CE73766}" type="presOf" srcId="{26CBEA56-8CFD-48C0-BD6E-2EB16B1FBF42}" destId="{5583D5C5-FAFF-4548-819C-80E289F73770}" srcOrd="0" destOrd="0" presId="urn:microsoft.com/office/officeart/2005/8/layout/target3"/>
    <dgm:cxn modelId="{058D8EC1-1BCF-4645-85C5-2D14AAFE5573}" type="presParOf" srcId="{333A1088-737F-45CB-B68E-254E46348037}" destId="{F5ABB229-8D3B-4694-996A-96F23CF14429}" srcOrd="0" destOrd="0" presId="urn:microsoft.com/office/officeart/2005/8/layout/target3"/>
    <dgm:cxn modelId="{F0213D0C-227A-4FCC-93CE-81ADF853117A}" type="presParOf" srcId="{333A1088-737F-45CB-B68E-254E46348037}" destId="{F41139FD-01EE-4571-8B17-4FB00FC51163}" srcOrd="1" destOrd="0" presId="urn:microsoft.com/office/officeart/2005/8/layout/target3"/>
    <dgm:cxn modelId="{20015666-F952-4D87-BB24-2D9DBD08B3FA}" type="presParOf" srcId="{333A1088-737F-45CB-B68E-254E46348037}" destId="{D005CE8C-CC26-4C3E-AC11-E15060ECD759}" srcOrd="2" destOrd="0" presId="urn:microsoft.com/office/officeart/2005/8/layout/target3"/>
    <dgm:cxn modelId="{E85BC5CC-C647-45C3-8A41-BC8C47D53A73}" type="presParOf" srcId="{333A1088-737F-45CB-B68E-254E46348037}" destId="{2C702D82-9B77-49B7-9568-BB8EB47C3372}" srcOrd="3" destOrd="0" presId="urn:microsoft.com/office/officeart/2005/8/layout/target3"/>
    <dgm:cxn modelId="{8798115F-EDAA-4F58-87FB-7DC519EDEEC6}" type="presParOf" srcId="{333A1088-737F-45CB-B68E-254E46348037}" destId="{A52A0455-90FF-4808-ABD0-F02540D31D5A}" srcOrd="4" destOrd="0" presId="urn:microsoft.com/office/officeart/2005/8/layout/target3"/>
    <dgm:cxn modelId="{8BA68068-55CE-46CA-88C0-A6A48D064F66}" type="presParOf" srcId="{333A1088-737F-45CB-B68E-254E46348037}" destId="{6140AFEC-043D-4C43-A2F9-D0F5331DF3A3}" srcOrd="5" destOrd="0" presId="urn:microsoft.com/office/officeart/2005/8/layout/target3"/>
    <dgm:cxn modelId="{07BFE6A8-CE06-4522-AD16-20D31474F9B1}" type="presParOf" srcId="{333A1088-737F-45CB-B68E-254E46348037}" destId="{71A10DEB-455E-4133-A618-0A0EE82A21E3}" srcOrd="6" destOrd="0" presId="urn:microsoft.com/office/officeart/2005/8/layout/target3"/>
    <dgm:cxn modelId="{2127ADD2-39F7-413B-A1B1-DFECB4D73A84}" type="presParOf" srcId="{333A1088-737F-45CB-B68E-254E46348037}" destId="{DA6A876D-6D25-492F-8BDC-9AE6A6CFB1FA}" srcOrd="7" destOrd="0" presId="urn:microsoft.com/office/officeart/2005/8/layout/target3"/>
    <dgm:cxn modelId="{9DD3B4B5-5E61-46CA-94D1-FACC6D2F6F7E}" type="presParOf" srcId="{333A1088-737F-45CB-B68E-254E46348037}" destId="{A9F01C16-B5C0-47B0-9750-F7E5E11674A0}" srcOrd="8" destOrd="0" presId="urn:microsoft.com/office/officeart/2005/8/layout/target3"/>
    <dgm:cxn modelId="{9F8FFBB7-BE1A-4E04-8D56-6E8BD03A31B4}" type="presParOf" srcId="{333A1088-737F-45CB-B68E-254E46348037}" destId="{5C0CF724-3222-4429-B09A-F154A62FD507}" srcOrd="9" destOrd="0" presId="urn:microsoft.com/office/officeart/2005/8/layout/target3"/>
    <dgm:cxn modelId="{47F24DD8-C42F-4F94-BF82-86F472351B7B}" type="presParOf" srcId="{333A1088-737F-45CB-B68E-254E46348037}" destId="{71A5FEA7-FE77-4220-960F-2AB7AE466FE5}" srcOrd="10" destOrd="0" presId="urn:microsoft.com/office/officeart/2005/8/layout/target3"/>
    <dgm:cxn modelId="{61D6CA56-8A34-47D6-BE99-D4E1D9316472}" type="presParOf" srcId="{333A1088-737F-45CB-B68E-254E46348037}" destId="{C8857ABF-5052-4733-A46C-0F8B764FF76F}" srcOrd="11" destOrd="0" presId="urn:microsoft.com/office/officeart/2005/8/layout/target3"/>
    <dgm:cxn modelId="{FFD7ED8F-4C34-465E-9782-064099333529}" type="presParOf" srcId="{333A1088-737F-45CB-B68E-254E46348037}" destId="{1839E65E-6E97-41D2-A171-98C033275D27}" srcOrd="12" destOrd="0" presId="urn:microsoft.com/office/officeart/2005/8/layout/target3"/>
    <dgm:cxn modelId="{6BC5A416-975F-4DC1-AD99-7789B9D84F5A}" type="presParOf" srcId="{333A1088-737F-45CB-B68E-254E46348037}" destId="{914F10DC-A7FA-462B-9334-03354AC7EA9F}" srcOrd="13" destOrd="0" presId="urn:microsoft.com/office/officeart/2005/8/layout/target3"/>
    <dgm:cxn modelId="{03F06D5C-00B1-412A-9669-2588573D2D83}" type="presParOf" srcId="{333A1088-737F-45CB-B68E-254E46348037}" destId="{5583D5C5-FAFF-4548-819C-80E289F73770}" srcOrd="14" destOrd="0" presId="urn:microsoft.com/office/officeart/2005/8/layout/target3"/>
    <dgm:cxn modelId="{C7BECC7D-24FE-41D2-A01D-A15269E67371}" type="presParOf" srcId="{333A1088-737F-45CB-B68E-254E46348037}" destId="{AED2198E-93D5-4001-81B4-73124B309672}" srcOrd="15" destOrd="0" presId="urn:microsoft.com/office/officeart/2005/8/layout/target3"/>
    <dgm:cxn modelId="{AE4DB576-0192-45DF-918A-F920554A1EB7}" type="presParOf" srcId="{333A1088-737F-45CB-B68E-254E46348037}" destId="{2BE915AB-18AA-4053-B92C-3BFC9ED204BB}" srcOrd="16" destOrd="0" presId="urn:microsoft.com/office/officeart/2005/8/layout/target3"/>
    <dgm:cxn modelId="{44397F06-9099-4562-8495-98BE2BD3F94C}" type="presParOf" srcId="{333A1088-737F-45CB-B68E-254E46348037}" destId="{BD3627E9-8FC8-4A2F-B3EA-FAE798EF81D8}" srcOrd="17" destOrd="0" presId="urn:microsoft.com/office/officeart/2005/8/layout/target3"/>
    <dgm:cxn modelId="{6343BE06-3A3B-4F63-8B06-CA127ECC06E2}" type="presParOf" srcId="{333A1088-737F-45CB-B68E-254E46348037}" destId="{017154CD-D9A9-4968-AD11-1207A3C4C00A}" srcOrd="18" destOrd="0" presId="urn:microsoft.com/office/officeart/2005/8/layout/target3"/>
    <dgm:cxn modelId="{72180309-5BA0-477D-833A-73C26B555362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NÁZEV:VY_22_INOVACE_16_AJ5_UNDERSTANDING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UNDERSTANDING - ČG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DA7347-6B0C-46A2-B410-6A890CBCA190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894E2D-2541-4F4E-9138-05513A144F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D4FD2-BE77-479C-92FC-5ACE5B89745A}" type="datetimeFigureOut">
              <a:rPr lang="cs-CZ" smtClean="0"/>
              <a:pPr/>
              <a:t>12.11.2013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1F50-CF6C-4D75-AC28-DCD294631D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D4FD2-BE77-479C-92FC-5ACE5B89745A}" type="datetimeFigureOut">
              <a:rPr lang="cs-CZ" smtClean="0"/>
              <a:pPr/>
              <a:t>12.11.2013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1F50-CF6C-4D75-AC28-DCD294631D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D4FD2-BE77-479C-92FC-5ACE5B89745A}" type="datetimeFigureOut">
              <a:rPr lang="cs-CZ" smtClean="0"/>
              <a:pPr/>
              <a:t>12.11.2013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1F50-CF6C-4D75-AC28-DCD294631D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D4FD2-BE77-479C-92FC-5ACE5B89745A}" type="datetimeFigureOut">
              <a:rPr lang="cs-CZ" smtClean="0"/>
              <a:pPr/>
              <a:t>12.11.2013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1F50-CF6C-4D75-AC28-DCD294631D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D4FD2-BE77-479C-92FC-5ACE5B89745A}" type="datetimeFigureOut">
              <a:rPr lang="cs-CZ" smtClean="0"/>
              <a:pPr/>
              <a:t>12.11.2013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1F50-CF6C-4D75-AC28-DCD294631D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D4FD2-BE77-479C-92FC-5ACE5B89745A}" type="datetimeFigureOut">
              <a:rPr lang="cs-CZ" smtClean="0"/>
              <a:pPr/>
              <a:t>12.11.2013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1F50-CF6C-4D75-AC28-DCD294631D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D4FD2-BE77-479C-92FC-5ACE5B89745A}" type="datetimeFigureOut">
              <a:rPr lang="cs-CZ" smtClean="0"/>
              <a:pPr/>
              <a:t>12.11.2013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1F50-CF6C-4D75-AC28-DCD294631D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D4FD2-BE77-479C-92FC-5ACE5B89745A}" type="datetimeFigureOut">
              <a:rPr lang="cs-CZ" smtClean="0"/>
              <a:pPr/>
              <a:t>12.11.2013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1F50-CF6C-4D75-AC28-DCD294631D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D4FD2-BE77-479C-92FC-5ACE5B89745A}" type="datetimeFigureOut">
              <a:rPr lang="cs-CZ" smtClean="0"/>
              <a:pPr/>
              <a:t>12.11.2013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1F50-CF6C-4D75-AC28-DCD294631D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D4FD2-BE77-479C-92FC-5ACE5B89745A}" type="datetimeFigureOut">
              <a:rPr lang="cs-CZ" smtClean="0"/>
              <a:pPr/>
              <a:t>12.11.2013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1F50-CF6C-4D75-AC28-DCD294631D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D4FD2-BE77-479C-92FC-5ACE5B89745A}" type="datetimeFigureOut">
              <a:rPr lang="cs-CZ" smtClean="0"/>
              <a:pPr/>
              <a:t>12.11.2013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61F50-CF6C-4D75-AC28-DCD294631D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4D4FD2-BE77-479C-92FC-5ACE5B89745A}" type="datetimeFigureOut">
              <a:rPr lang="cs-CZ" smtClean="0"/>
              <a:pPr/>
              <a:t>12.11.2013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061F50-CF6C-4D75-AC28-DCD294631D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20688"/>
            <a:ext cx="8532440" cy="64694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5.ročníku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se orientují v textu a vyhledávají potřebné informace.Na základě přečteného textu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doplní informace do tabulky.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Na základě zkušeností z rozhovorů doplní neúplný dialog.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Následně zkouší podobné rozhovory sami.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slouží k rozvoji čtenářské gramotnosti.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157193"/>
            <a:ext cx="58864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1 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Reading and understanding.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013176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Read this dialog and complete this: 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88640"/>
            <a:ext cx="8638149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Interviewer: </a:t>
            </a:r>
            <a:r>
              <a:rPr lang="en-US" sz="2400" dirty="0" smtClean="0"/>
              <a:t>Hello, what’s your name?</a:t>
            </a:r>
          </a:p>
          <a:p>
            <a:r>
              <a:rPr lang="en-US" sz="2400" dirty="0" smtClean="0">
                <a:solidFill>
                  <a:srgbClr val="00B050"/>
                </a:solidFill>
              </a:rPr>
              <a:t>Jane:</a:t>
            </a:r>
            <a:r>
              <a:rPr lang="en-US" sz="2400" dirty="0" smtClean="0"/>
              <a:t> Hello, I’m Jane and this is my friend Lucy.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Interviewer:</a:t>
            </a:r>
            <a:r>
              <a:rPr lang="en-US" sz="2400" dirty="0" smtClean="0"/>
              <a:t> How old are you, Lucy?</a:t>
            </a:r>
          </a:p>
          <a:p>
            <a:r>
              <a:rPr lang="en-US" sz="2400" dirty="0" smtClean="0">
                <a:solidFill>
                  <a:srgbClr val="0070C0"/>
                </a:solidFill>
              </a:rPr>
              <a:t>Lucy:</a:t>
            </a:r>
            <a:r>
              <a:rPr lang="en-US" sz="2400" dirty="0" smtClean="0"/>
              <a:t> I’m ten years old. 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Interviewer:</a:t>
            </a:r>
            <a:r>
              <a:rPr lang="en-US" sz="2400" dirty="0" smtClean="0"/>
              <a:t> And where are you from? </a:t>
            </a:r>
          </a:p>
          <a:p>
            <a:r>
              <a:rPr lang="en-US" sz="2400" dirty="0" smtClean="0">
                <a:solidFill>
                  <a:srgbClr val="0070C0"/>
                </a:solidFill>
              </a:rPr>
              <a:t>Lucy:</a:t>
            </a:r>
            <a:r>
              <a:rPr lang="en-US" sz="2400" dirty="0" smtClean="0"/>
              <a:t> I’m from London. My address is 45 Park Road. We’ve got a cat but we haven’t got a dog. 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Interviewer:</a:t>
            </a:r>
            <a:r>
              <a:rPr lang="en-US" sz="2400" dirty="0" smtClean="0"/>
              <a:t> Thank you, Lucy. And how old are you, Jane? </a:t>
            </a:r>
          </a:p>
          <a:p>
            <a:r>
              <a:rPr lang="en-US" sz="2400" dirty="0" smtClean="0">
                <a:solidFill>
                  <a:srgbClr val="00B050"/>
                </a:solidFill>
              </a:rPr>
              <a:t>Jane: </a:t>
            </a:r>
            <a:r>
              <a:rPr lang="en-US" sz="2400" dirty="0" smtClean="0"/>
              <a:t>I’m nine. 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Interviewer:</a:t>
            </a:r>
            <a:r>
              <a:rPr lang="en-US" sz="2400" dirty="0" smtClean="0"/>
              <a:t>  OK, and what’s your address? </a:t>
            </a:r>
          </a:p>
          <a:p>
            <a:r>
              <a:rPr lang="en-US" sz="2400" dirty="0" smtClean="0">
                <a:solidFill>
                  <a:srgbClr val="00B050"/>
                </a:solidFill>
              </a:rPr>
              <a:t>Jane:</a:t>
            </a:r>
            <a:r>
              <a:rPr lang="en-US" sz="2400" dirty="0" smtClean="0"/>
              <a:t> My address is 36 Green Road. </a:t>
            </a:r>
          </a:p>
          <a:p>
            <a:r>
              <a:rPr lang="en-US" sz="2400" dirty="0" smtClean="0">
                <a:solidFill>
                  <a:srgbClr val="FF0000"/>
                </a:solidFill>
              </a:rPr>
              <a:t>Interviewer:</a:t>
            </a:r>
            <a:r>
              <a:rPr lang="en-US" sz="2400" dirty="0" smtClean="0"/>
              <a:t> Have you got any pets, Jane? </a:t>
            </a:r>
          </a:p>
          <a:p>
            <a:r>
              <a:rPr lang="en-US" sz="2400" dirty="0" smtClean="0">
                <a:solidFill>
                  <a:srgbClr val="00B050"/>
                </a:solidFill>
              </a:rPr>
              <a:t>Jane: </a:t>
            </a:r>
            <a:r>
              <a:rPr lang="en-US" sz="2400" dirty="0" smtClean="0"/>
              <a:t>Yes, I’ve got two rabbits and a dog.</a:t>
            </a:r>
          </a:p>
          <a:p>
            <a:endParaRPr lang="en-US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5373216"/>
          <a:ext cx="8352928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2088232"/>
                <a:gridCol w="2088232"/>
                <a:gridCol w="2088232"/>
              </a:tblGrid>
              <a:tr h="293752">
                <a:tc>
                  <a:txBody>
                    <a:bodyPr/>
                    <a:lstStyle/>
                    <a:p>
                      <a:r>
                        <a:rPr lang="en-US" dirty="0" smtClean="0"/>
                        <a:t>Name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Age/How old?/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Address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Pets</a:t>
                      </a:r>
                      <a:endParaRPr lang="cs-CZ" dirty="0"/>
                    </a:p>
                  </a:txBody>
                  <a:tcPr/>
                </a:tc>
              </a:tr>
              <a:tr h="346558">
                <a:tc>
                  <a:txBody>
                    <a:bodyPr/>
                    <a:lstStyle/>
                    <a:p>
                      <a:r>
                        <a:rPr lang="en-US" dirty="0" smtClean="0"/>
                        <a:t>Jane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nine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36 Green Road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2rabbits and a dog</a:t>
                      </a:r>
                      <a:endParaRPr lang="cs-CZ" dirty="0"/>
                    </a:p>
                  </a:txBody>
                  <a:tcPr/>
                </a:tc>
              </a:tr>
              <a:tr h="606476">
                <a:tc>
                  <a:txBody>
                    <a:bodyPr/>
                    <a:lstStyle/>
                    <a:p>
                      <a:r>
                        <a:rPr lang="en-US" dirty="0" smtClean="0"/>
                        <a:t>Lucy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45 Park Road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 smtClean="0"/>
                        <a:t>a cat 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683568" y="5733256"/>
            <a:ext cx="1728192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83568" y="6237312"/>
            <a:ext cx="1728192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771800" y="5805264"/>
            <a:ext cx="1728192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771800" y="6237312"/>
            <a:ext cx="1728192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860032" y="6237312"/>
            <a:ext cx="1728192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860032" y="5805264"/>
            <a:ext cx="1728192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948264" y="6165304"/>
            <a:ext cx="1728192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948264" y="5733256"/>
            <a:ext cx="1728192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38886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Complete this dialog and  than check it: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764704"/>
            <a:ext cx="669674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FF0000"/>
                </a:solidFill>
              </a:rPr>
              <a:t>Interviewer: </a:t>
            </a:r>
            <a:r>
              <a:rPr lang="en-US" sz="2800" dirty="0" smtClean="0"/>
              <a:t>What is your name?</a:t>
            </a:r>
          </a:p>
          <a:p>
            <a:r>
              <a:rPr lang="en-US" sz="2800" dirty="0" smtClean="0">
                <a:solidFill>
                  <a:srgbClr val="7030A0"/>
                </a:solidFill>
              </a:rPr>
              <a:t>Paul:</a:t>
            </a:r>
            <a:r>
              <a:rPr lang="en-US" sz="2800" dirty="0" smtClean="0"/>
              <a:t> My name is Paul. </a:t>
            </a:r>
          </a:p>
          <a:p>
            <a:r>
              <a:rPr lang="en-US" sz="2800" dirty="0" smtClean="0">
                <a:solidFill>
                  <a:srgbClr val="FF0000"/>
                </a:solidFill>
              </a:rPr>
              <a:t>Interviewer: </a:t>
            </a:r>
            <a:r>
              <a:rPr lang="en-US" sz="2800" dirty="0" smtClean="0"/>
              <a:t>Where are you from?</a:t>
            </a:r>
          </a:p>
          <a:p>
            <a:r>
              <a:rPr lang="en-US" sz="2800" dirty="0" smtClean="0">
                <a:solidFill>
                  <a:srgbClr val="7030A0"/>
                </a:solidFill>
              </a:rPr>
              <a:t> Paul: </a:t>
            </a:r>
            <a:r>
              <a:rPr lang="en-US" sz="2800" dirty="0" smtClean="0"/>
              <a:t>I’m from </a:t>
            </a:r>
            <a:r>
              <a:rPr lang="en-US" sz="2800" dirty="0" err="1" smtClean="0"/>
              <a:t>Netvo</a:t>
            </a:r>
            <a:r>
              <a:rPr lang="cs-CZ" sz="2800" dirty="0" smtClean="0"/>
              <a:t>ř</a:t>
            </a:r>
            <a:r>
              <a:rPr lang="en-US" sz="2800" dirty="0" smtClean="0"/>
              <a:t>ice. </a:t>
            </a:r>
          </a:p>
          <a:p>
            <a:r>
              <a:rPr lang="en-US" sz="2800" dirty="0" smtClean="0">
                <a:solidFill>
                  <a:srgbClr val="FF0000"/>
                </a:solidFill>
              </a:rPr>
              <a:t>Interviewer: </a:t>
            </a:r>
            <a:r>
              <a:rPr lang="en-US" sz="2800" dirty="0" smtClean="0"/>
              <a:t>How old are you? </a:t>
            </a:r>
          </a:p>
          <a:p>
            <a:r>
              <a:rPr lang="en-US" sz="2800" dirty="0" smtClean="0">
                <a:solidFill>
                  <a:srgbClr val="7030A0"/>
                </a:solidFill>
              </a:rPr>
              <a:t>Paul: </a:t>
            </a:r>
            <a:r>
              <a:rPr lang="en-US" sz="2800" dirty="0" smtClean="0"/>
              <a:t>I’m eleven. </a:t>
            </a:r>
          </a:p>
          <a:p>
            <a:r>
              <a:rPr lang="en-US" sz="2800" dirty="0" smtClean="0">
                <a:solidFill>
                  <a:srgbClr val="FF0000"/>
                </a:solidFill>
              </a:rPr>
              <a:t>Interviewer: </a:t>
            </a:r>
            <a:r>
              <a:rPr lang="en-US" sz="2800" dirty="0" smtClean="0"/>
              <a:t>What’s your address? </a:t>
            </a:r>
          </a:p>
          <a:p>
            <a:r>
              <a:rPr lang="en-US" sz="2800" dirty="0" smtClean="0">
                <a:solidFill>
                  <a:srgbClr val="7030A0"/>
                </a:solidFill>
              </a:rPr>
              <a:t>Paul: </a:t>
            </a:r>
            <a:r>
              <a:rPr lang="en-US" sz="2800" dirty="0" smtClean="0"/>
              <a:t>My address is …</a:t>
            </a:r>
          </a:p>
          <a:p>
            <a:r>
              <a:rPr lang="en-US" sz="2800" dirty="0" smtClean="0">
                <a:solidFill>
                  <a:srgbClr val="FF0000"/>
                </a:solidFill>
              </a:rPr>
              <a:t> Interviewer: </a:t>
            </a:r>
            <a:r>
              <a:rPr lang="en-US" sz="2800" dirty="0" smtClean="0"/>
              <a:t>What is your </a:t>
            </a:r>
            <a:r>
              <a:rPr lang="en-US" sz="2800" dirty="0" err="1" smtClean="0"/>
              <a:t>favourite</a:t>
            </a:r>
            <a:r>
              <a:rPr lang="en-US" sz="2800" dirty="0" smtClean="0"/>
              <a:t> </a:t>
            </a:r>
            <a:r>
              <a:rPr lang="en-US" sz="2800" dirty="0" err="1" smtClean="0"/>
              <a:t>colour</a:t>
            </a:r>
            <a:r>
              <a:rPr lang="en-US" sz="2800" dirty="0" smtClean="0"/>
              <a:t>?</a:t>
            </a:r>
            <a:r>
              <a:rPr lang="en-US" sz="2800" dirty="0" smtClean="0">
                <a:solidFill>
                  <a:srgbClr val="7030A0"/>
                </a:solidFill>
              </a:rPr>
              <a:t> </a:t>
            </a:r>
          </a:p>
          <a:p>
            <a:r>
              <a:rPr lang="en-US" sz="2800" dirty="0" smtClean="0">
                <a:solidFill>
                  <a:srgbClr val="7030A0"/>
                </a:solidFill>
              </a:rPr>
              <a:t>Paul: My </a:t>
            </a:r>
            <a:r>
              <a:rPr lang="en-US" sz="2800" dirty="0" err="1" smtClean="0"/>
              <a:t>favourite</a:t>
            </a:r>
            <a:r>
              <a:rPr lang="en-US" sz="2800" dirty="0" smtClean="0"/>
              <a:t> </a:t>
            </a:r>
            <a:r>
              <a:rPr lang="en-US" sz="2800" dirty="0" err="1" smtClean="0"/>
              <a:t>colour</a:t>
            </a:r>
            <a:r>
              <a:rPr lang="en-US" sz="2800" dirty="0" smtClean="0"/>
              <a:t> is blue. </a:t>
            </a:r>
          </a:p>
          <a:p>
            <a:r>
              <a:rPr lang="en-US" sz="2800" dirty="0" smtClean="0">
                <a:solidFill>
                  <a:srgbClr val="FF0000"/>
                </a:solidFill>
              </a:rPr>
              <a:t>Interviewer: </a:t>
            </a:r>
            <a:r>
              <a:rPr lang="en-US" sz="2800" dirty="0" smtClean="0"/>
              <a:t>Have you got any pets ?</a:t>
            </a:r>
          </a:p>
          <a:p>
            <a:r>
              <a:rPr lang="en-US" sz="2800" dirty="0" smtClean="0">
                <a:solidFill>
                  <a:srgbClr val="7030A0"/>
                </a:solidFill>
              </a:rPr>
              <a:t> Paul: </a:t>
            </a:r>
            <a:r>
              <a:rPr lang="en-US" sz="2800" dirty="0" smtClean="0"/>
              <a:t>I’ve got a dog and a fish</a:t>
            </a:r>
            <a:r>
              <a:rPr lang="en-US" sz="2800" dirty="0" smtClean="0">
                <a:solidFill>
                  <a:srgbClr val="7030A0"/>
                </a:solidFill>
              </a:rPr>
              <a:t>.</a:t>
            </a:r>
            <a:endParaRPr lang="en-US" sz="2800" dirty="0" smtClean="0">
              <a:solidFill>
                <a:srgbClr val="FF0000"/>
              </a:solidFill>
            </a:endParaRPr>
          </a:p>
          <a:p>
            <a:endParaRPr lang="en-US" sz="24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347864" y="764704"/>
            <a:ext cx="2088232" cy="43204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547664" y="2132856"/>
            <a:ext cx="1296144" cy="43204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403648" y="1196752"/>
            <a:ext cx="2592288" cy="43204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403648" y="3789040"/>
            <a:ext cx="2592288" cy="43204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563888" y="1700808"/>
            <a:ext cx="2592288" cy="43204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55776" y="3356992"/>
            <a:ext cx="1728192" cy="43204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627784" y="4221088"/>
            <a:ext cx="1800200" cy="43204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475656" y="2924944"/>
            <a:ext cx="504056" cy="43204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75856" y="2564904"/>
            <a:ext cx="2592288" cy="43204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475656" y="5517232"/>
            <a:ext cx="1152128" cy="43204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483768" y="5157192"/>
            <a:ext cx="2592288" cy="43204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475656" y="4725144"/>
            <a:ext cx="3168352" cy="43204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349</Words>
  <Application>Microsoft Office PowerPoint</Application>
  <PresentationFormat>Předvádění na obrazovce (4:3)</PresentationFormat>
  <Paragraphs>64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Reading and understanding.</vt:lpstr>
      <vt:lpstr>Snímek 4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Reading and understanding.</dc:title>
  <dc:creator>OEM</dc:creator>
  <cp:lastModifiedBy>OEM</cp:lastModifiedBy>
  <cp:revision>7</cp:revision>
  <dcterms:created xsi:type="dcterms:W3CDTF">2013-11-06T17:23:39Z</dcterms:created>
  <dcterms:modified xsi:type="dcterms:W3CDTF">2013-11-12T20:00:46Z</dcterms:modified>
</cp:coreProperties>
</file>