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4" r:id="rId2"/>
    <p:sldId id="273" r:id="rId3"/>
    <p:sldId id="259" r:id="rId4"/>
    <p:sldId id="257" r:id="rId5"/>
    <p:sldId id="262" r:id="rId6"/>
    <p:sldId id="264" r:id="rId7"/>
    <p:sldId id="265" r:id="rId8"/>
    <p:sldId id="267" r:id="rId9"/>
    <p:sldId id="268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199D"/>
    <a:srgbClr val="588824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22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-3042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14EF6-B32F-4005-A4DC-DFDB03C5927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018BEB-DE62-41B2-9AFC-5DA9B89846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1139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88F2C-CBF8-4D71-8DA2-B5FB26827C7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03162-CF81-4004-9490-644B519332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994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DF454-E3F1-4C5F-8537-4A23D2CCC80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9F481-B281-47A7-963C-ED629AA6D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ndAc>
      <p:stSnd>
        <p:snd r:embed="rId13" name="arrow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56147.jpg" TargetMode="External"/><Relationship Id="rId3" Type="http://schemas.openxmlformats.org/officeDocument/2006/relationships/hyperlink" Target="http://officeimg.vo.msecnd.net/en-us/images/MH900356151.jpg" TargetMode="External"/><Relationship Id="rId7" Type="http://schemas.openxmlformats.org/officeDocument/2006/relationships/hyperlink" Target="http://officeimg.vo.msecnd.net/en-us/images/MH90043555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356113.jpg" TargetMode="External"/><Relationship Id="rId5" Type="http://schemas.openxmlformats.org/officeDocument/2006/relationships/hyperlink" Target="http://officeimg.vo.msecnd.net/en-us/images/MH900356105.jpg" TargetMode="External"/><Relationship Id="rId4" Type="http://schemas.openxmlformats.org/officeDocument/2006/relationships/hyperlink" Target="http://officeimg.vo.msecnd.net/en-us/images/MH900356097.jpg" TargetMode="External"/><Relationship Id="rId9" Type="http://schemas.openxmlformats.org/officeDocument/2006/relationships/hyperlink" Target="http://officeimg.vo.msecnd.net/en-us/images/MR9003561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25149" y="1772816"/>
            <a:ext cx="5688632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8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ABECEDA</a:t>
            </a:r>
          </a:p>
          <a:p>
            <a:pPr algn="ctr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  Martina Skalová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ZŠ Hlušice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odorovný svitek 41"/>
          <p:cNvSpPr/>
          <p:nvPr/>
        </p:nvSpPr>
        <p:spPr>
          <a:xfrm>
            <a:off x="323528" y="0"/>
            <a:ext cx="8568952" cy="2160240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E:\nápady\škola\princeznič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142952" cy="35245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96136" y="2636912"/>
            <a:ext cx="288032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Jak </a:t>
            </a:r>
            <a:r>
              <a:rPr lang="cs-CZ" sz="2000" dirty="0" smtClean="0">
                <a:latin typeface="+mj-lt"/>
              </a:rPr>
              <a:t>je to dál ?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</a:rPr>
              <a:t>Vypravuj. </a:t>
            </a:r>
            <a:endParaRPr lang="cs-CZ" sz="2000" dirty="0"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548680"/>
            <a:ext cx="3384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Flemish Script AT" pitchFamily="2" charset="0"/>
              </a:rPr>
              <a:t>Princeznička  na bále</a:t>
            </a:r>
          </a:p>
          <a:p>
            <a:pPr lvl="0"/>
            <a:endParaRPr lang="cs-CZ" sz="3200" dirty="0">
              <a:solidFill>
                <a:prstClr val="black"/>
              </a:solidFill>
              <a:latin typeface="Flemish Script AT" pitchFamily="2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79512" y="342900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660232" y="5633865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364088" y="350100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660232" y="458112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00392" y="357301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699792" y="5877272"/>
            <a:ext cx="648072" cy="60367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308304" y="436510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475656" y="616530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516216" y="378904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203848" y="263691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8460432" y="537321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940152" y="486916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427984" y="4697761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907704" y="501317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516216" y="62068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923928" y="3573016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308304" y="602128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1403648" y="501317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699792" y="443711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860032" y="47667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2411760" y="486916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4067944" y="5633865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148064" y="494116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292080" y="5561857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8100392" y="4797152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6012160" y="6093296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491880" y="4869160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5220072" y="429309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8244408" y="602128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36" name="Elipsa 35"/>
          <p:cNvSpPr/>
          <p:nvPr/>
        </p:nvSpPr>
        <p:spPr>
          <a:xfrm>
            <a:off x="323528" y="4409729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2627784" y="1196752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4788024" y="5877272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7308304" y="508518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1115616" y="5589240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44008" y="1124744"/>
            <a:ext cx="3188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Flemish Script AT" pitchFamily="2" charset="0"/>
              </a:rPr>
              <a:t>poztrácela korále….</a:t>
            </a:r>
            <a:endParaRPr lang="cs-CZ" sz="4000" dirty="0">
              <a:latin typeface="Flemish Script AT" pitchFamily="2" charset="0"/>
            </a:endParaRPr>
          </a:p>
        </p:txBody>
      </p:sp>
      <p:pic>
        <p:nvPicPr>
          <p:cNvPr id="1026" name="Picture 2" descr="E:\nápady\škola\čmelá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96336" y="476672"/>
            <a:ext cx="900608" cy="91871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4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6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0.04861 C -0.05573 0.05463 -0.05538 0.06088 -0.05191 0.06551 C -0.05 0.07685 -0.05243 0.06621 -0.04792 0.07547 C -0.04531 0.08125 -0.04635 0.08426 -0.04219 0.0882 C -0.04045 0.0963 -0.0401 0.09908 -0.03542 0.10394 C -0.03316 0.11389 -0.03628 0.12639 -0.04167 0.13357 C -0.04444 0.14306 -0.04965 0.1507 -0.05382 0.15926 C -0.0559 0.1676 -0.05312 0.15949 -0.05764 0.16621 C -0.05989 0.16945 -0.06076 0.175 -0.0625 0.17894 C -0.06423 0.19051 -0.06354 0.1838 -0.0684 0.19028 C -0.06979 0.19722 -0.07378 0.19954 -0.07812 0.20162 C -0.0816 0.21019 -0.0776 0.20278 -0.08368 0.20741 C -0.09566 0.21574 -0.08906 0.21505 -0.10226 0.21736 C -0.1066 0.22408 -0.11267 0.22338 -0.11875 0.22593 C -0.12743 0.23403 -0.14114 0.23218 -0.15052 0.23287 C -0.19705 0.24607 -0.22326 0.24329 -0.28142 0.24422 C -0.2934 0.24861 -0.30451 0.25209 -0.31667 0.25417 C -0.32483 0.25695 -0.33281 0.25903 -0.33993 0.26412 C -0.3493 0.2706 -0.34149 0.26644 -0.34792 0.26968 C -0.35104 0.27292 -0.3533 0.27662 -0.35677 0.27963 C -0.36059 0.30209 -0.35833 0.31829 -0.36059 0.34491 C -0.36128 0.35162 -0.37222 0.35625 -0.37222 0.35648 C -0.37569 0.36181 -0.38368 0.36297 -0.38871 0.36482 C -0.40347 0.36297 -0.41094 0.3632 -0.42309 0.35764 C -0.42465 0.35695 -0.42604 0.35556 -0.42726 0.35486 C -0.42917 0.35371 -0.43108 0.35278 -0.43333 0.35209 C -0.43576 0.35116 -0.44062 0.34931 -0.44062 0.34954 C -0.45121 0.33843 -0.4743 0.34722 -0.48142 0.34792 C -0.48611 0.34954 -0.48941 0.34977 -0.49323 0.35486 C -0.49722 0.37385 -0.49305 0.3706 -0.50087 0.37338 C -0.5033 0.37547 -0.5059 0.37662 -0.50851 0.37894 C -0.51233 0.38218 -0.51441 0.38588 -0.51892 0.3875 C -0.52309 0.39352 -0.52621 0.3956 -0.53177 0.39746 C -0.53298 0.40023 -0.53542 0.40255 -0.53559 0.40602 C -0.53663 0.41736 -0.53472 0.41366 -0.53854 0.41875 C -0.53976 0.42755 -0.5401 0.4375 -0.54496 0.44283 C -0.54757 0.44908 -0.54826 0.45417 -0.55121 0.45996 C -0.55312 0.46991 -0.55156 0.46667 -0.5559 0.4713 C -0.55764 0.47894 -0.55764 0.4882 -0.56163 0.49398 C -0.56371 0.50301 -0.56285 0.51551 -0.56858 0.52084 C -0.56875 0.52222 -0.56875 0.52385 -0.56944 0.525 C -0.56996 0.52616 -0.57118 0.52685 -0.57153 0.52801 C -0.57465 0.53982 -0.56996 0.53125 -0.5743 0.53797 C -0.57552 0.54398 -0.57587 0.54746 -0.57917 0.55209 C -0.5816 0.5669 -0.57778 0.54954 -0.58298 0.56065 C -0.58368 0.56227 -0.58333 0.56435 -0.58385 0.56621 C -0.58594 0.57269 -0.58837 0.57986 -0.59149 0.58472 C -0.59601 0.59815 -0.60139 0.60996 -0.60608 0.62292 C -0.60955 0.63172 -0.6118 0.63866 -0.61684 0.6456 C -0.61736 0.64792 -0.62205 0.66181 -0.62344 0.66412 C -0.6243 0.66528 -0.62535 0.66505 -0.62639 0.66551 C -0.62778 0.67199 -0.62899 0.67385 -0.63316 0.67685 C -0.64844 0.71204 -0.67569 0.71597 -0.70191 0.71806 C -0.7092 0.7176 -0.71667 0.7176 -0.72396 0.71667 C -0.72795 0.71621 -0.73264 0.71204 -0.73663 0.71088 C -0.74739 0.70718 -0.75833 0.70371 -0.76962 0.70093 C -0.77153 0.69908 -0.77344 0.69722 -0.77552 0.69537 C -0.77656 0.69445 -0.77569 0.69213 -0.77656 0.69097 C -0.77691 0.68959 -0.7783 0.68912 -0.77917 0.6882 C -0.78055 0.68241 -0.7816 0.67894 -0.78507 0.67547 C -0.78628 0.66991 -0.78715 0.66736 -0.79132 0.66551 C -0.7967 0.64792 -0.78837 0.67014 -0.79601 0.65695 C -0.7967 0.65579 -0.79601 0.65371 -0.7967 0.65278 C -0.79774 0.65139 -0.79948 0.65116 -0.80069 0.65 C -0.80226 0.64885 -0.8026 0.64722 -0.80399 0.6456 C -0.80642 0.64028 -0.80955 0.63195 -0.81319 0.62732 C -0.8151 0.62477 -0.81771 0.62361 -0.81996 0.62153 C -0.82153 0.61412 -0.82587 0.60672 -0.83055 0.60301 C -0.83246 0.5963 -0.83212 0.5926 -0.83524 0.5875 C -0.83767 0.57685 -0.83837 0.56551 -0.84114 0.55486 C -0.8434 0.52153 -0.84601 0.4875 -0.84601 0.45417 C -0.84774 0.36297 -0.84219 0.39352 -0.84896 0.35926 C -0.84913 0.35255 -0.84913 0.34584 -0.84983 0.33935 C -0.85017 0.33681 -0.85104 0.33449 -0.85191 0.33218 C -0.85226 0.3294 -0.85364 0.32361 -0.85364 0.32385 C -0.85451 0.3044 -0.85295 0.28241 -0.85677 0.26412 C -0.85764 0.24051 -0.86024 0.22315 -0.84774 0.20602 C -0.84687 0.20209 -0.84097 0.18519 -0.83819 0.18334 C -0.8368 0.18241 -0.83507 0.18241 -0.83333 0.18195 C -0.8316 0.17408 -0.82899 0.16783 -0.82465 0.16204 C -0.82344 0.15463 -0.82239 0.15 -0.81805 0.14491 C -0.81597 0.14283 -0.81215 0.13935 -0.81215 0.13959 C -0.80781 0.1301 -0.81319 0.13912 -0.80555 0.13357 C -0.80434 0.13264 -0.80399 0.13056 -0.80243 0.1294 C -0.79965 0.12639 -0.7967 0.125 -0.79375 0.12361 C -0.78663 0.11667 -0.79583 0.12477 -0.78715 0.11945 C -0.78507 0.11829 -0.78437 0.11412 -0.78246 0.11366 C -0.77778 0.1125 -0.77326 0.11273 -0.76875 0.11227 C -0.75937 0.11297 -0.74913 0.10996 -0.74062 0.11528 C -0.72587 0.12408 -0.74722 0.11597 -0.73316 0.12084 C -0.73125 0.12246 -0.72969 0.125 -0.72795 0.12662 C -0.72569 0.1294 -0.72048 0.13056 -0.71753 0.13218 C -0.71458 0.13681 -0.71007 0.14005 -0.7059 0.14213 C -0.70399 0.14537 -0.70087 0.14607 -0.69809 0.14792 C -0.69531 0.15347 -0.69358 0.15324 -0.68923 0.15486 C -0.67864 0.16528 -0.66476 0.16621 -0.6526 0.1676 C -0.6283 0.17616 -0.65243 0.16875 -0.62187 0.17338 C -0.60642 0.1757 -0.59201 0.18264 -0.57708 0.18472 C -0.57118 0.18773 -0.56493 0.19074 -0.55868 0.19329 C -0.55417 0.19815 -0.55 0.20139 -0.54618 0.20741 C -0.54375 0.21736 -0.54757 0.20486 -0.54114 0.21597 C -0.5408 0.21713 -0.5408 0.21898 -0.54062 0.22014 C -0.53976 0.22176 -0.53819 0.22292 -0.53733 0.22431 C -0.53542 0.23426 -0.53819 0.22246 -0.53264 0.23426 C -0.53212 0.23542 -0.53229 0.23727 -0.53177 0.23866 C -0.53055 0.2419 -0.52864 0.24445 -0.52673 0.24699 C -0.525 0.2588 -0.52726 0.24722 -0.52292 0.25695 C -0.51944 0.26459 -0.51788 0.27385 -0.51406 0.28125 C -0.51337 0.28403 -0.51319 0.28727 -0.5125 0.28959 C -0.51059 0.29283 -0.50729 0.29954 -0.50729 0.29977 C -0.50573 0.30695 -0.50625 0.31366 -0.50156 0.31806 C -0.49965 0.3257 -0.49792 0.33218 -0.49392 0.33797 C -0.49236 0.34028 -0.48923 0.34491 -0.48923 0.34514 C -0.48871 0.34676 -0.48854 0.34885 -0.48802 0.3507 C -0.4875 0.35232 -0.48646 0.35324 -0.48611 0.35486 C -0.48559 0.35718 -0.48594 0.35996 -0.48542 0.36204 C -0.48472 0.36343 -0.48333 0.36389 -0.48212 0.36482 C -0.48073 0.37153 -0.47691 0.37755 -0.47448 0.38334 C -0.47326 0.38635 -0.47309 0.39028 -0.4717 0.39329 C -0.46962 0.39746 -0.4658 0.40301 -0.46285 0.40602 C -0.46007 0.41667 -0.4566 0.42755 -0.4493 0.43287 C -0.44705 0.43866 -0.44531 0.43982 -0.44062 0.44144 C -0.43663 0.44584 -0.43194 0.44954 -0.42726 0.45139 C -0.42378 0.45463 -0.42135 0.45556 -0.41736 0.45695 C -0.4 0.45533 -0.40608 0.45857 -0.39739 0.45 C -0.39514 0.44375 -0.39427 0.44236 -0.39028 0.43866 C -0.38785 0.43241 -0.38871 0.43079 -0.38368 0.42732 C -0.38229 0.4213 -0.3809 0.41505 -0.37691 0.41297 C -0.37569 0.40741 -0.37448 0.4051 -0.37101 0.40162 C -0.36875 0.39537 -0.36771 0.39398 -0.36319 0.39167 C -0.35798 0.37894 -0.36701 0.39838 -0.35677 0.38334 C -0.35382 0.37894 -0.35677 0.37685 -0.35191 0.37199 C -0.3493 0.35533 -0.34861 0.33843 -0.34479 0.32222 C -0.34514 0.3206 -0.34878 0.29352 -0.34479 0.28959 C -0.34358 0.28773 -0.34114 0.28773 -0.33941 0.28681 C -0.33819 0.28635 -0.33628 0.28542 -0.33628 0.28565 C -0.33576 0.28357 -0.33559 0.28125 -0.33455 0.27963 C -0.3283 0.2706 -0.32882 0.27801 -0.32882 0.27269 " pathEditMode="relative" rAng="0" ptsTypes="fffffffffffffffffffffffffffffffffffffffffffffffffffffffffffffffffffffffffffffffffffffffffffffffffffffffffffffffffffffffffffffffffffffffffA">
                                      <p:cBhvr>
                                        <p:cTn id="241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900" y="3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 flipH="1">
            <a:off x="6084168" y="1988840"/>
            <a:ext cx="1512168" cy="720080"/>
          </a:xfrm>
          <a:prstGeom prst="cloudCallout">
            <a:avLst>
              <a:gd name="adj1" fmla="val -47221"/>
              <a:gd name="adj2" fmla="val 60775"/>
            </a:avLst>
          </a:prstGeom>
          <a:solidFill>
            <a:schemeClr val="bg1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 jak ?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1187624" y="2564904"/>
            <a:ext cx="3528392" cy="1152128"/>
          </a:xfrm>
          <a:prstGeom prst="cloudCallout">
            <a:avLst>
              <a:gd name="adj1" fmla="val -46083"/>
              <a:gd name="adj2" fmla="val 54500"/>
            </a:avLst>
          </a:prstGeom>
          <a:solidFill>
            <a:schemeClr val="bg1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48680"/>
            <a:ext cx="7233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no Pro Smbd" pitchFamily="18" charset="0"/>
              </a:rPr>
              <a:t>Pomůžeme princezně korálky navléknout.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no Pro Smbd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924944"/>
            <a:ext cx="3612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i="1" dirty="0" smtClean="0"/>
              <a:t>Písmena na korálcích seřadíme podle abecedy.</a:t>
            </a:r>
          </a:p>
        </p:txBody>
      </p:sp>
      <p:pic>
        <p:nvPicPr>
          <p:cNvPr id="6" name="Picture 2" descr="E:\nápady\škola\čmelá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020272" y="3068960"/>
            <a:ext cx="1483770" cy="1513608"/>
          </a:xfrm>
          <a:prstGeom prst="rect">
            <a:avLst/>
          </a:prstGeom>
          <a:noFill/>
        </p:spPr>
      </p:pic>
      <p:pic>
        <p:nvPicPr>
          <p:cNvPr id="1026" name="Picture 2" descr="E:\nápady\škola\PEPA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67544" y="3861048"/>
            <a:ext cx="1509415" cy="28940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444208" y="2204864"/>
            <a:ext cx="9076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/>
              <a:t>Ale jak ?</a:t>
            </a:r>
            <a:endParaRPr lang="cs-CZ" sz="1600" b="1" i="1" dirty="0"/>
          </a:p>
        </p:txBody>
      </p:sp>
      <p:pic>
        <p:nvPicPr>
          <p:cNvPr id="1027" name="Picture 3" descr="E:\nápady\škola\tráv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517232"/>
            <a:ext cx="1062440" cy="1340768"/>
          </a:xfrm>
          <a:prstGeom prst="rect">
            <a:avLst/>
          </a:prstGeom>
          <a:noFill/>
        </p:spPr>
      </p:pic>
      <p:pic>
        <p:nvPicPr>
          <p:cNvPr id="14" name="Picture 3" descr="E:\nápady\škola\tráv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4368" y="5949280"/>
            <a:ext cx="720080" cy="908720"/>
          </a:xfrm>
          <a:prstGeom prst="rect">
            <a:avLst/>
          </a:prstGeom>
          <a:noFill/>
        </p:spPr>
      </p:pic>
      <p:pic>
        <p:nvPicPr>
          <p:cNvPr id="15" name="Picture 3" descr="E:\nápady\škola\tráv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5949280"/>
            <a:ext cx="720080" cy="908720"/>
          </a:xfrm>
          <a:prstGeom prst="rect">
            <a:avLst/>
          </a:prstGeom>
          <a:noFill/>
        </p:spPr>
      </p:pic>
      <p:pic>
        <p:nvPicPr>
          <p:cNvPr id="16" name="Picture 3" descr="E:\nápady\škola\tráv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5949280"/>
            <a:ext cx="720080" cy="908720"/>
          </a:xfrm>
          <a:prstGeom prst="rect">
            <a:avLst/>
          </a:prstGeom>
          <a:noFill/>
        </p:spPr>
      </p:pic>
      <p:pic>
        <p:nvPicPr>
          <p:cNvPr id="17" name="Picture 3" descr="E:\nápady\škola\tráva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222304"/>
            <a:ext cx="1296144" cy="163569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8" grpId="0" animBg="1"/>
      <p:bldP spid="4" grpId="3"/>
      <p:bldP spid="3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DDEBCF"/>
            </a:gs>
            <a:gs pos="10000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princeznič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37079">
            <a:off x="366162" y="-155833"/>
            <a:ext cx="1940816" cy="3192132"/>
          </a:xfrm>
          <a:prstGeom prst="rect">
            <a:avLst/>
          </a:prstGeom>
          <a:noFill/>
        </p:spPr>
      </p:pic>
      <p:sp>
        <p:nvSpPr>
          <p:cNvPr id="41" name="Volný tvar 40"/>
          <p:cNvSpPr/>
          <p:nvPr/>
        </p:nvSpPr>
        <p:spPr>
          <a:xfrm>
            <a:off x="323528" y="1628801"/>
            <a:ext cx="8504779" cy="4824536"/>
          </a:xfrm>
          <a:custGeom>
            <a:avLst/>
            <a:gdLst>
              <a:gd name="connsiteX0" fmla="*/ 115111 w 8451715"/>
              <a:gd name="connsiteY0" fmla="*/ 1160835 h 4995154"/>
              <a:gd name="connsiteX1" fmla="*/ 47017 w 8451715"/>
              <a:gd name="connsiteY1" fmla="*/ 1345660 h 4995154"/>
              <a:gd name="connsiteX2" fmla="*/ 134566 w 8451715"/>
              <a:gd name="connsiteY2" fmla="*/ 1598579 h 4995154"/>
              <a:gd name="connsiteX3" fmla="*/ 854413 w 8451715"/>
              <a:gd name="connsiteY3" fmla="*/ 1404026 h 4995154"/>
              <a:gd name="connsiteX4" fmla="*/ 2177375 w 8451715"/>
              <a:gd name="connsiteY4" fmla="*/ 645269 h 4995154"/>
              <a:gd name="connsiteX5" fmla="*/ 3393332 w 8451715"/>
              <a:gd name="connsiteY5" fmla="*/ 110247 h 4995154"/>
              <a:gd name="connsiteX6" fmla="*/ 5163766 w 8451715"/>
              <a:gd name="connsiteY6" fmla="*/ 226979 h 4995154"/>
              <a:gd name="connsiteX7" fmla="*/ 7187120 w 8451715"/>
              <a:gd name="connsiteY7" fmla="*/ 1472120 h 4995154"/>
              <a:gd name="connsiteX8" fmla="*/ 7615137 w 8451715"/>
              <a:gd name="connsiteY8" fmla="*/ 2425430 h 4995154"/>
              <a:gd name="connsiteX9" fmla="*/ 7235758 w 8451715"/>
              <a:gd name="connsiteY9" fmla="*/ 3339830 h 4995154"/>
              <a:gd name="connsiteX10" fmla="*/ 5037307 w 8451715"/>
              <a:gd name="connsiteY10" fmla="*/ 2639439 h 4995154"/>
              <a:gd name="connsiteX11" fmla="*/ 3461426 w 8451715"/>
              <a:gd name="connsiteY11" fmla="*/ 2260060 h 4995154"/>
              <a:gd name="connsiteX12" fmla="*/ 2352473 w 8451715"/>
              <a:gd name="connsiteY12" fmla="*/ 2629711 h 4995154"/>
              <a:gd name="connsiteX13" fmla="*/ 2089826 w 8451715"/>
              <a:gd name="connsiteY13" fmla="*/ 3524656 h 4995154"/>
              <a:gd name="connsiteX14" fmla="*/ 3247417 w 8451715"/>
              <a:gd name="connsiteY14" fmla="*/ 4263958 h 4995154"/>
              <a:gd name="connsiteX15" fmla="*/ 5105400 w 8451715"/>
              <a:gd name="connsiteY15" fmla="*/ 4225047 h 4995154"/>
              <a:gd name="connsiteX16" fmla="*/ 6029528 w 8451715"/>
              <a:gd name="connsiteY16" fmla="*/ 4234775 h 4995154"/>
              <a:gd name="connsiteX17" fmla="*/ 6817468 w 8451715"/>
              <a:gd name="connsiteY17" fmla="*/ 4662792 h 4995154"/>
              <a:gd name="connsiteX18" fmla="*/ 7624864 w 8451715"/>
              <a:gd name="connsiteY18" fmla="*/ 4993533 h 4995154"/>
              <a:gd name="connsiteX19" fmla="*/ 8286345 w 8451715"/>
              <a:gd name="connsiteY19" fmla="*/ 4653064 h 4995154"/>
              <a:gd name="connsiteX20" fmla="*/ 8451715 w 8451715"/>
              <a:gd name="connsiteY20" fmla="*/ 4351507 h 4995154"/>
              <a:gd name="connsiteX0" fmla="*/ 122947 w 8459551"/>
              <a:gd name="connsiteY0" fmla="*/ 1160835 h 4995154"/>
              <a:gd name="connsiteX1" fmla="*/ 7836 w 8459551"/>
              <a:gd name="connsiteY1" fmla="*/ 1367615 h 4995154"/>
              <a:gd name="connsiteX2" fmla="*/ 142402 w 8459551"/>
              <a:gd name="connsiteY2" fmla="*/ 1598579 h 4995154"/>
              <a:gd name="connsiteX3" fmla="*/ 862249 w 8459551"/>
              <a:gd name="connsiteY3" fmla="*/ 1404026 h 4995154"/>
              <a:gd name="connsiteX4" fmla="*/ 2185211 w 8459551"/>
              <a:gd name="connsiteY4" fmla="*/ 645269 h 4995154"/>
              <a:gd name="connsiteX5" fmla="*/ 3401168 w 8459551"/>
              <a:gd name="connsiteY5" fmla="*/ 110247 h 4995154"/>
              <a:gd name="connsiteX6" fmla="*/ 5171602 w 8459551"/>
              <a:gd name="connsiteY6" fmla="*/ 226979 h 4995154"/>
              <a:gd name="connsiteX7" fmla="*/ 7194956 w 8459551"/>
              <a:gd name="connsiteY7" fmla="*/ 1472120 h 4995154"/>
              <a:gd name="connsiteX8" fmla="*/ 7622973 w 8459551"/>
              <a:gd name="connsiteY8" fmla="*/ 2425430 h 4995154"/>
              <a:gd name="connsiteX9" fmla="*/ 7243594 w 8459551"/>
              <a:gd name="connsiteY9" fmla="*/ 3339830 h 4995154"/>
              <a:gd name="connsiteX10" fmla="*/ 5045143 w 8459551"/>
              <a:gd name="connsiteY10" fmla="*/ 2639439 h 4995154"/>
              <a:gd name="connsiteX11" fmla="*/ 3469262 w 8459551"/>
              <a:gd name="connsiteY11" fmla="*/ 2260060 h 4995154"/>
              <a:gd name="connsiteX12" fmla="*/ 2360309 w 8459551"/>
              <a:gd name="connsiteY12" fmla="*/ 2629711 h 4995154"/>
              <a:gd name="connsiteX13" fmla="*/ 2097662 w 8459551"/>
              <a:gd name="connsiteY13" fmla="*/ 3524656 h 4995154"/>
              <a:gd name="connsiteX14" fmla="*/ 3255253 w 8459551"/>
              <a:gd name="connsiteY14" fmla="*/ 4263958 h 4995154"/>
              <a:gd name="connsiteX15" fmla="*/ 5113236 w 8459551"/>
              <a:gd name="connsiteY15" fmla="*/ 4225047 h 4995154"/>
              <a:gd name="connsiteX16" fmla="*/ 6037364 w 8459551"/>
              <a:gd name="connsiteY16" fmla="*/ 4234775 h 4995154"/>
              <a:gd name="connsiteX17" fmla="*/ 6825304 w 8459551"/>
              <a:gd name="connsiteY17" fmla="*/ 4662792 h 4995154"/>
              <a:gd name="connsiteX18" fmla="*/ 7632700 w 8459551"/>
              <a:gd name="connsiteY18" fmla="*/ 4993533 h 4995154"/>
              <a:gd name="connsiteX19" fmla="*/ 8294181 w 8459551"/>
              <a:gd name="connsiteY19" fmla="*/ 4653064 h 4995154"/>
              <a:gd name="connsiteX20" fmla="*/ 8459551 w 8459551"/>
              <a:gd name="connsiteY20" fmla="*/ 4351507 h 4995154"/>
              <a:gd name="connsiteX0" fmla="*/ 122947 w 8498572"/>
              <a:gd name="connsiteY0" fmla="*/ 1160835 h 5025573"/>
              <a:gd name="connsiteX1" fmla="*/ 7836 w 8498572"/>
              <a:gd name="connsiteY1" fmla="*/ 1367615 h 5025573"/>
              <a:gd name="connsiteX2" fmla="*/ 142402 w 8498572"/>
              <a:gd name="connsiteY2" fmla="*/ 1598579 h 5025573"/>
              <a:gd name="connsiteX3" fmla="*/ 862249 w 8498572"/>
              <a:gd name="connsiteY3" fmla="*/ 1404026 h 5025573"/>
              <a:gd name="connsiteX4" fmla="*/ 2185211 w 8498572"/>
              <a:gd name="connsiteY4" fmla="*/ 645269 h 5025573"/>
              <a:gd name="connsiteX5" fmla="*/ 3401168 w 8498572"/>
              <a:gd name="connsiteY5" fmla="*/ 110247 h 5025573"/>
              <a:gd name="connsiteX6" fmla="*/ 5171602 w 8498572"/>
              <a:gd name="connsiteY6" fmla="*/ 226979 h 5025573"/>
              <a:gd name="connsiteX7" fmla="*/ 7194956 w 8498572"/>
              <a:gd name="connsiteY7" fmla="*/ 1472120 h 5025573"/>
              <a:gd name="connsiteX8" fmla="*/ 7622973 w 8498572"/>
              <a:gd name="connsiteY8" fmla="*/ 2425430 h 5025573"/>
              <a:gd name="connsiteX9" fmla="*/ 7243594 w 8498572"/>
              <a:gd name="connsiteY9" fmla="*/ 3339830 h 5025573"/>
              <a:gd name="connsiteX10" fmla="*/ 5045143 w 8498572"/>
              <a:gd name="connsiteY10" fmla="*/ 2639439 h 5025573"/>
              <a:gd name="connsiteX11" fmla="*/ 3469262 w 8498572"/>
              <a:gd name="connsiteY11" fmla="*/ 2260060 h 5025573"/>
              <a:gd name="connsiteX12" fmla="*/ 2360309 w 8498572"/>
              <a:gd name="connsiteY12" fmla="*/ 2629711 h 5025573"/>
              <a:gd name="connsiteX13" fmla="*/ 2097662 w 8498572"/>
              <a:gd name="connsiteY13" fmla="*/ 3524656 h 5025573"/>
              <a:gd name="connsiteX14" fmla="*/ 3255253 w 8498572"/>
              <a:gd name="connsiteY14" fmla="*/ 4263958 h 5025573"/>
              <a:gd name="connsiteX15" fmla="*/ 5113236 w 8498572"/>
              <a:gd name="connsiteY15" fmla="*/ 4225047 h 5025573"/>
              <a:gd name="connsiteX16" fmla="*/ 6037364 w 8498572"/>
              <a:gd name="connsiteY16" fmla="*/ 4234775 h 5025573"/>
              <a:gd name="connsiteX17" fmla="*/ 6825304 w 8498572"/>
              <a:gd name="connsiteY17" fmla="*/ 4662792 h 5025573"/>
              <a:gd name="connsiteX18" fmla="*/ 7632700 w 8498572"/>
              <a:gd name="connsiteY18" fmla="*/ 4993533 h 5025573"/>
              <a:gd name="connsiteX19" fmla="*/ 8360764 w 8498572"/>
              <a:gd name="connsiteY19" fmla="*/ 4855034 h 5025573"/>
              <a:gd name="connsiteX20" fmla="*/ 8459551 w 8498572"/>
              <a:gd name="connsiteY20" fmla="*/ 4351507 h 5025573"/>
              <a:gd name="connsiteX0" fmla="*/ 122947 w 8506111"/>
              <a:gd name="connsiteY0" fmla="*/ 1160835 h 5025573"/>
              <a:gd name="connsiteX1" fmla="*/ 7836 w 8506111"/>
              <a:gd name="connsiteY1" fmla="*/ 1367615 h 5025573"/>
              <a:gd name="connsiteX2" fmla="*/ 142402 w 8506111"/>
              <a:gd name="connsiteY2" fmla="*/ 1598579 h 5025573"/>
              <a:gd name="connsiteX3" fmla="*/ 862249 w 8506111"/>
              <a:gd name="connsiteY3" fmla="*/ 1404026 h 5025573"/>
              <a:gd name="connsiteX4" fmla="*/ 2185211 w 8506111"/>
              <a:gd name="connsiteY4" fmla="*/ 645269 h 5025573"/>
              <a:gd name="connsiteX5" fmla="*/ 3401168 w 8506111"/>
              <a:gd name="connsiteY5" fmla="*/ 110247 h 5025573"/>
              <a:gd name="connsiteX6" fmla="*/ 5171602 w 8506111"/>
              <a:gd name="connsiteY6" fmla="*/ 226979 h 5025573"/>
              <a:gd name="connsiteX7" fmla="*/ 7194956 w 8506111"/>
              <a:gd name="connsiteY7" fmla="*/ 1472120 h 5025573"/>
              <a:gd name="connsiteX8" fmla="*/ 7622973 w 8506111"/>
              <a:gd name="connsiteY8" fmla="*/ 2425430 h 5025573"/>
              <a:gd name="connsiteX9" fmla="*/ 7243594 w 8506111"/>
              <a:gd name="connsiteY9" fmla="*/ 3339830 h 5025573"/>
              <a:gd name="connsiteX10" fmla="*/ 5045143 w 8506111"/>
              <a:gd name="connsiteY10" fmla="*/ 2639439 h 5025573"/>
              <a:gd name="connsiteX11" fmla="*/ 3469262 w 8506111"/>
              <a:gd name="connsiteY11" fmla="*/ 2260060 h 5025573"/>
              <a:gd name="connsiteX12" fmla="*/ 2360309 w 8506111"/>
              <a:gd name="connsiteY12" fmla="*/ 2629711 h 5025573"/>
              <a:gd name="connsiteX13" fmla="*/ 2097662 w 8506111"/>
              <a:gd name="connsiteY13" fmla="*/ 3524656 h 5025573"/>
              <a:gd name="connsiteX14" fmla="*/ 3255253 w 8506111"/>
              <a:gd name="connsiteY14" fmla="*/ 4263958 h 5025573"/>
              <a:gd name="connsiteX15" fmla="*/ 5113236 w 8506111"/>
              <a:gd name="connsiteY15" fmla="*/ 4225047 h 5025573"/>
              <a:gd name="connsiteX16" fmla="*/ 6037364 w 8506111"/>
              <a:gd name="connsiteY16" fmla="*/ 4234775 h 5025573"/>
              <a:gd name="connsiteX17" fmla="*/ 6825304 w 8506111"/>
              <a:gd name="connsiteY17" fmla="*/ 4662792 h 5025573"/>
              <a:gd name="connsiteX18" fmla="*/ 7632700 w 8506111"/>
              <a:gd name="connsiteY18" fmla="*/ 4993533 h 5025573"/>
              <a:gd name="connsiteX19" fmla="*/ 8360764 w 8506111"/>
              <a:gd name="connsiteY19" fmla="*/ 4855034 h 5025573"/>
              <a:gd name="connsiteX20" fmla="*/ 8504779 w 8506111"/>
              <a:gd name="connsiteY20" fmla="*/ 4376367 h 5025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06111" h="5025573">
                <a:moveTo>
                  <a:pt x="122947" y="1160835"/>
                </a:moveTo>
                <a:cubicBezTo>
                  <a:pt x="87279" y="1216769"/>
                  <a:pt x="4594" y="1294658"/>
                  <a:pt x="7836" y="1367615"/>
                </a:cubicBezTo>
                <a:cubicBezTo>
                  <a:pt x="11079" y="1440572"/>
                  <a:pt x="0" y="1592511"/>
                  <a:pt x="142402" y="1598579"/>
                </a:cubicBezTo>
                <a:cubicBezTo>
                  <a:pt x="284804" y="1604648"/>
                  <a:pt x="521781" y="1562911"/>
                  <a:pt x="862249" y="1404026"/>
                </a:cubicBezTo>
                <a:cubicBezTo>
                  <a:pt x="1202717" y="1245141"/>
                  <a:pt x="1762058" y="860899"/>
                  <a:pt x="2185211" y="645269"/>
                </a:cubicBezTo>
                <a:cubicBezTo>
                  <a:pt x="2608364" y="429639"/>
                  <a:pt x="2903436" y="179962"/>
                  <a:pt x="3401168" y="110247"/>
                </a:cubicBezTo>
                <a:cubicBezTo>
                  <a:pt x="3898900" y="40532"/>
                  <a:pt x="4539304" y="0"/>
                  <a:pt x="5171602" y="226979"/>
                </a:cubicBezTo>
                <a:cubicBezTo>
                  <a:pt x="5803900" y="453958"/>
                  <a:pt x="6786394" y="1105712"/>
                  <a:pt x="7194956" y="1472120"/>
                </a:cubicBezTo>
                <a:cubicBezTo>
                  <a:pt x="7603518" y="1838529"/>
                  <a:pt x="7614867" y="2114145"/>
                  <a:pt x="7622973" y="2425430"/>
                </a:cubicBezTo>
                <a:cubicBezTo>
                  <a:pt x="7631079" y="2736715"/>
                  <a:pt x="7673232" y="3304162"/>
                  <a:pt x="7243594" y="3339830"/>
                </a:cubicBezTo>
                <a:cubicBezTo>
                  <a:pt x="6813956" y="3375498"/>
                  <a:pt x="5674198" y="2819401"/>
                  <a:pt x="5045143" y="2639439"/>
                </a:cubicBezTo>
                <a:cubicBezTo>
                  <a:pt x="4416088" y="2459477"/>
                  <a:pt x="3916734" y="2261681"/>
                  <a:pt x="3469262" y="2260060"/>
                </a:cubicBezTo>
                <a:cubicBezTo>
                  <a:pt x="3021790" y="2258439"/>
                  <a:pt x="2588909" y="2418945"/>
                  <a:pt x="2360309" y="2629711"/>
                </a:cubicBezTo>
                <a:cubicBezTo>
                  <a:pt x="2131709" y="2840477"/>
                  <a:pt x="1948505" y="3252282"/>
                  <a:pt x="2097662" y="3524656"/>
                </a:cubicBezTo>
                <a:cubicBezTo>
                  <a:pt x="2246819" y="3797030"/>
                  <a:pt x="2752657" y="4147226"/>
                  <a:pt x="3255253" y="4263958"/>
                </a:cubicBezTo>
                <a:cubicBezTo>
                  <a:pt x="3757849" y="4380690"/>
                  <a:pt x="5113236" y="4225047"/>
                  <a:pt x="5113236" y="4225047"/>
                </a:cubicBezTo>
                <a:cubicBezTo>
                  <a:pt x="5576921" y="4220183"/>
                  <a:pt x="5752019" y="4161818"/>
                  <a:pt x="6037364" y="4234775"/>
                </a:cubicBezTo>
                <a:cubicBezTo>
                  <a:pt x="6322709" y="4307732"/>
                  <a:pt x="6559415" y="4536332"/>
                  <a:pt x="6825304" y="4662792"/>
                </a:cubicBezTo>
                <a:cubicBezTo>
                  <a:pt x="7091193" y="4789252"/>
                  <a:pt x="7376790" y="4961493"/>
                  <a:pt x="7632700" y="4993533"/>
                </a:cubicBezTo>
                <a:cubicBezTo>
                  <a:pt x="7888610" y="5025573"/>
                  <a:pt x="8215418" y="4957895"/>
                  <a:pt x="8360764" y="4855034"/>
                </a:cubicBezTo>
                <a:cubicBezTo>
                  <a:pt x="8506111" y="4752173"/>
                  <a:pt x="8490998" y="4473643"/>
                  <a:pt x="8504779" y="4376367"/>
                </a:cubicBezTo>
              </a:path>
            </a:pathLst>
          </a:custGeom>
          <a:ln w="25400" cap="rnd">
            <a:solidFill>
              <a:schemeClr val="bg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267744" y="19168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0" name="Elipsa 79"/>
          <p:cNvSpPr/>
          <p:nvPr/>
        </p:nvSpPr>
        <p:spPr>
          <a:xfrm>
            <a:off x="2843808" y="162880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Elipsa 80"/>
          <p:cNvSpPr/>
          <p:nvPr/>
        </p:nvSpPr>
        <p:spPr>
          <a:xfrm>
            <a:off x="3419872" y="148478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Elipsa 81"/>
          <p:cNvSpPr/>
          <p:nvPr/>
        </p:nvSpPr>
        <p:spPr>
          <a:xfrm>
            <a:off x="3995936" y="134076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3" name="Elipsa 82"/>
          <p:cNvSpPr/>
          <p:nvPr/>
        </p:nvSpPr>
        <p:spPr>
          <a:xfrm>
            <a:off x="6444208" y="220486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4" name="Elipsa 83"/>
          <p:cNvSpPr/>
          <p:nvPr/>
        </p:nvSpPr>
        <p:spPr>
          <a:xfrm>
            <a:off x="7092280" y="2636912"/>
            <a:ext cx="648072" cy="60367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5" name="Elipsa 84"/>
          <p:cNvSpPr/>
          <p:nvPr/>
        </p:nvSpPr>
        <p:spPr>
          <a:xfrm>
            <a:off x="7524328" y="321297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6" name="Elipsa 85"/>
          <p:cNvSpPr/>
          <p:nvPr/>
        </p:nvSpPr>
        <p:spPr>
          <a:xfrm>
            <a:off x="7740352" y="393305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7" name="Elipsa 86"/>
          <p:cNvSpPr/>
          <p:nvPr/>
        </p:nvSpPr>
        <p:spPr>
          <a:xfrm>
            <a:off x="7308304" y="4437112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8" name="Elipsa 87"/>
          <p:cNvSpPr/>
          <p:nvPr/>
        </p:nvSpPr>
        <p:spPr>
          <a:xfrm>
            <a:off x="6732240" y="436510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Elipsa 88"/>
          <p:cNvSpPr/>
          <p:nvPr/>
        </p:nvSpPr>
        <p:spPr>
          <a:xfrm>
            <a:off x="6084168" y="414908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Elipsa 89"/>
          <p:cNvSpPr/>
          <p:nvPr/>
        </p:nvSpPr>
        <p:spPr>
          <a:xfrm>
            <a:off x="5364088" y="393305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1" name="Elipsa 90"/>
          <p:cNvSpPr/>
          <p:nvPr/>
        </p:nvSpPr>
        <p:spPr>
          <a:xfrm>
            <a:off x="4788024" y="37170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2" name="Elipsa 91"/>
          <p:cNvSpPr/>
          <p:nvPr/>
        </p:nvSpPr>
        <p:spPr>
          <a:xfrm>
            <a:off x="4211960" y="357301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Elipsa 92"/>
          <p:cNvSpPr/>
          <p:nvPr/>
        </p:nvSpPr>
        <p:spPr>
          <a:xfrm>
            <a:off x="3563888" y="350100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Elipsa 93"/>
          <p:cNvSpPr/>
          <p:nvPr/>
        </p:nvSpPr>
        <p:spPr>
          <a:xfrm>
            <a:off x="2987824" y="364502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Elipsa 94"/>
          <p:cNvSpPr/>
          <p:nvPr/>
        </p:nvSpPr>
        <p:spPr>
          <a:xfrm>
            <a:off x="2411760" y="386104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6" name="Elipsa 95"/>
          <p:cNvSpPr/>
          <p:nvPr/>
        </p:nvSpPr>
        <p:spPr>
          <a:xfrm>
            <a:off x="2195736" y="465313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7" name="Elipsa 96"/>
          <p:cNvSpPr/>
          <p:nvPr/>
        </p:nvSpPr>
        <p:spPr>
          <a:xfrm>
            <a:off x="2699792" y="515719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8" name="Elipsa 97"/>
          <p:cNvSpPr/>
          <p:nvPr/>
        </p:nvSpPr>
        <p:spPr>
          <a:xfrm>
            <a:off x="3275856" y="544522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9" name="Elipsa 98"/>
          <p:cNvSpPr/>
          <p:nvPr/>
        </p:nvSpPr>
        <p:spPr>
          <a:xfrm>
            <a:off x="3923928" y="544522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0" name="Elipsa 99"/>
          <p:cNvSpPr/>
          <p:nvPr/>
        </p:nvSpPr>
        <p:spPr>
          <a:xfrm>
            <a:off x="4499992" y="544522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1" name="Elipsa 100"/>
          <p:cNvSpPr/>
          <p:nvPr/>
        </p:nvSpPr>
        <p:spPr>
          <a:xfrm>
            <a:off x="5076056" y="537321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" name="Elipsa 101"/>
          <p:cNvSpPr/>
          <p:nvPr/>
        </p:nvSpPr>
        <p:spPr>
          <a:xfrm>
            <a:off x="5724128" y="537321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3" name="Elipsa 102"/>
          <p:cNvSpPr/>
          <p:nvPr/>
        </p:nvSpPr>
        <p:spPr>
          <a:xfrm>
            <a:off x="6372200" y="5589240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4" name="Elipsa 103"/>
          <p:cNvSpPr/>
          <p:nvPr/>
        </p:nvSpPr>
        <p:spPr>
          <a:xfrm>
            <a:off x="6948264" y="5877272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5" name="Elipsa 104"/>
          <p:cNvSpPr/>
          <p:nvPr/>
        </p:nvSpPr>
        <p:spPr>
          <a:xfrm>
            <a:off x="7524328" y="602128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6" name="Elipsa 105"/>
          <p:cNvSpPr/>
          <p:nvPr/>
        </p:nvSpPr>
        <p:spPr>
          <a:xfrm>
            <a:off x="8100392" y="616530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7" name="Elipsa 106"/>
          <p:cNvSpPr/>
          <p:nvPr/>
        </p:nvSpPr>
        <p:spPr>
          <a:xfrm>
            <a:off x="8460432" y="55172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109" name="Elipsa 108"/>
          <p:cNvSpPr/>
          <p:nvPr/>
        </p:nvSpPr>
        <p:spPr>
          <a:xfrm>
            <a:off x="1691680" y="227687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0" name="Elipsa 109"/>
          <p:cNvSpPr/>
          <p:nvPr/>
        </p:nvSpPr>
        <p:spPr>
          <a:xfrm>
            <a:off x="1115616" y="256490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4572000" y="134076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5220072" y="148478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5868144" y="184482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563888" y="476672"/>
            <a:ext cx="2043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Říkej abecedu.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476672"/>
            <a:ext cx="2825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Opakuj ještě jednou.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0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34" dur="1000" fill="hold"/>
                                        <p:tgtEl>
                                          <p:spTgt spid="10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8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2" dur="1000" fill="hold"/>
                                        <p:tgtEl>
                                          <p:spTgt spid="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1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0" dur="1000" fill="hold"/>
                                        <p:tgtEl>
                                          <p:spTgt spid="8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4" dur="1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8" dur="1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2" dur="1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0" dur="1000" fill="hold"/>
                                        <p:tgtEl>
                                          <p:spTgt spid="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4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8" dur="1000" fill="hold"/>
                                        <p:tgtEl>
                                          <p:spTgt spid="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6" dur="1000" fill="hold"/>
                                        <p:tgtEl>
                                          <p:spTgt spid="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0" dur="1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4" dur="1000" fill="hold"/>
                                        <p:tgtEl>
                                          <p:spTgt spid="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8" dur="1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2" dur="1000" fill="hold"/>
                                        <p:tgtEl>
                                          <p:spTgt spid="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6" dur="1000" fill="hold"/>
                                        <p:tgtEl>
                                          <p:spTgt spid="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0" dur="1000" fill="hold"/>
                                        <p:tgtEl>
                                          <p:spTgt spid="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4" dur="1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1000" fill="hold"/>
                                        <p:tgtEl>
                                          <p:spTgt spid="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2" dur="1000" fill="hold"/>
                                        <p:tgtEl>
                                          <p:spTgt spid="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6" dur="1000" fill="hold"/>
                                        <p:tgtEl>
                                          <p:spTgt spid="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0" dur="1000" fill="hold"/>
                                        <p:tgtEl>
                                          <p:spTgt spid="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4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8" dur="10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2" dur="1000" fill="hold"/>
                                        <p:tgtEl>
                                          <p:spTgt spid="1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6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0" dur="1000" fill="hold"/>
                                        <p:tgtEl>
                                          <p:spTgt spid="10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1000" fill="hold"/>
                                        <p:tgtEl>
                                          <p:spTgt spid="1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8" dur="1000" fill="hold"/>
                                        <p:tgtEl>
                                          <p:spTgt spid="10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2" dur="1000" fill="hold"/>
                                        <p:tgtEl>
                                          <p:spTgt spid="10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80" grpId="0" animBg="1"/>
      <p:bldP spid="80" grpId="1" animBg="1"/>
      <p:bldP spid="81" grpId="0" animBg="1"/>
      <p:bldP spid="81" grpId="1" animBg="1"/>
      <p:bldP spid="82" grpId="0" animBg="1"/>
      <p:bldP spid="82" grpId="1" animBg="1"/>
      <p:bldP spid="83" grpId="0" animBg="1"/>
      <p:bldP spid="83" grpId="1" animBg="1"/>
      <p:bldP spid="84" grpId="0" animBg="1"/>
      <p:bldP spid="84" grpId="1" animBg="1"/>
      <p:bldP spid="85" grpId="0" animBg="1"/>
      <p:bldP spid="85" grpId="1" animBg="1"/>
      <p:bldP spid="86" grpId="0" animBg="1"/>
      <p:bldP spid="86" grpId="1" animBg="1"/>
      <p:bldP spid="87" grpId="0" animBg="1"/>
      <p:bldP spid="87" grpId="1" animBg="1"/>
      <p:bldP spid="88" grpId="0" animBg="1"/>
      <p:bldP spid="88" grpId="1" animBg="1"/>
      <p:bldP spid="89" grpId="0" animBg="1"/>
      <p:bldP spid="89" grpId="1" animBg="1"/>
      <p:bldP spid="90" grpId="0" animBg="1"/>
      <p:bldP spid="90" grpId="1" animBg="1"/>
      <p:bldP spid="91" grpId="0" animBg="1"/>
      <p:bldP spid="91" grpId="1" animBg="1"/>
      <p:bldP spid="92" grpId="0" animBg="1"/>
      <p:bldP spid="92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6" grpId="0" animBg="1"/>
      <p:bldP spid="96" grpId="1" animBg="1"/>
      <p:bldP spid="97" grpId="0" animBg="1"/>
      <p:bldP spid="97" grpId="1" animBg="1"/>
      <p:bldP spid="98" grpId="0" animBg="1"/>
      <p:bldP spid="98" grpId="1" animBg="1"/>
      <p:bldP spid="99" grpId="0" animBg="1"/>
      <p:bldP spid="99" grpId="1" animBg="1"/>
      <p:bldP spid="100" grpId="0" animBg="1"/>
      <p:bldP spid="100" grpId="1" animBg="1"/>
      <p:bldP spid="101" grpId="0" animBg="1"/>
      <p:bldP spid="101" grpId="1" animBg="1"/>
      <p:bldP spid="102" grpId="0" animBg="1"/>
      <p:bldP spid="102" grpId="1" animBg="1"/>
      <p:bldP spid="103" grpId="0" animBg="1"/>
      <p:bldP spid="103" grpId="1" animBg="1"/>
      <p:bldP spid="104" grpId="0" animBg="1"/>
      <p:bldP spid="104" grpId="1" animBg="1"/>
      <p:bldP spid="105" grpId="0" animBg="1"/>
      <p:bldP spid="105" grpId="1" animBg="1"/>
      <p:bldP spid="106" grpId="0" animBg="1"/>
      <p:bldP spid="106" grpId="1" animBg="1"/>
      <p:bldP spid="107" grpId="0" animBg="1"/>
      <p:bldP spid="107" grpId="1" animBg="1"/>
      <p:bldP spid="109" grpId="0" animBg="1"/>
      <p:bldP spid="109" grpId="1" animBg="1"/>
      <p:bldP spid="110" grpId="0" animBg="1"/>
      <p:bldP spid="110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/>
      <p:bldP spid="40" grpId="1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princeznič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37079">
            <a:off x="474682" y="-83826"/>
            <a:ext cx="1940816" cy="3192132"/>
          </a:xfrm>
          <a:prstGeom prst="rect">
            <a:avLst/>
          </a:prstGeom>
          <a:noFill/>
        </p:spPr>
      </p:pic>
      <p:sp>
        <p:nvSpPr>
          <p:cNvPr id="41" name="Volný tvar 40"/>
          <p:cNvSpPr/>
          <p:nvPr/>
        </p:nvSpPr>
        <p:spPr>
          <a:xfrm>
            <a:off x="323528" y="1628801"/>
            <a:ext cx="8504779" cy="4824536"/>
          </a:xfrm>
          <a:custGeom>
            <a:avLst/>
            <a:gdLst>
              <a:gd name="connsiteX0" fmla="*/ 115111 w 8451715"/>
              <a:gd name="connsiteY0" fmla="*/ 1160835 h 4995154"/>
              <a:gd name="connsiteX1" fmla="*/ 47017 w 8451715"/>
              <a:gd name="connsiteY1" fmla="*/ 1345660 h 4995154"/>
              <a:gd name="connsiteX2" fmla="*/ 134566 w 8451715"/>
              <a:gd name="connsiteY2" fmla="*/ 1598579 h 4995154"/>
              <a:gd name="connsiteX3" fmla="*/ 854413 w 8451715"/>
              <a:gd name="connsiteY3" fmla="*/ 1404026 h 4995154"/>
              <a:gd name="connsiteX4" fmla="*/ 2177375 w 8451715"/>
              <a:gd name="connsiteY4" fmla="*/ 645269 h 4995154"/>
              <a:gd name="connsiteX5" fmla="*/ 3393332 w 8451715"/>
              <a:gd name="connsiteY5" fmla="*/ 110247 h 4995154"/>
              <a:gd name="connsiteX6" fmla="*/ 5163766 w 8451715"/>
              <a:gd name="connsiteY6" fmla="*/ 226979 h 4995154"/>
              <a:gd name="connsiteX7" fmla="*/ 7187120 w 8451715"/>
              <a:gd name="connsiteY7" fmla="*/ 1472120 h 4995154"/>
              <a:gd name="connsiteX8" fmla="*/ 7615137 w 8451715"/>
              <a:gd name="connsiteY8" fmla="*/ 2425430 h 4995154"/>
              <a:gd name="connsiteX9" fmla="*/ 7235758 w 8451715"/>
              <a:gd name="connsiteY9" fmla="*/ 3339830 h 4995154"/>
              <a:gd name="connsiteX10" fmla="*/ 5037307 w 8451715"/>
              <a:gd name="connsiteY10" fmla="*/ 2639439 h 4995154"/>
              <a:gd name="connsiteX11" fmla="*/ 3461426 w 8451715"/>
              <a:gd name="connsiteY11" fmla="*/ 2260060 h 4995154"/>
              <a:gd name="connsiteX12" fmla="*/ 2352473 w 8451715"/>
              <a:gd name="connsiteY12" fmla="*/ 2629711 h 4995154"/>
              <a:gd name="connsiteX13" fmla="*/ 2089826 w 8451715"/>
              <a:gd name="connsiteY13" fmla="*/ 3524656 h 4995154"/>
              <a:gd name="connsiteX14" fmla="*/ 3247417 w 8451715"/>
              <a:gd name="connsiteY14" fmla="*/ 4263958 h 4995154"/>
              <a:gd name="connsiteX15" fmla="*/ 5105400 w 8451715"/>
              <a:gd name="connsiteY15" fmla="*/ 4225047 h 4995154"/>
              <a:gd name="connsiteX16" fmla="*/ 6029528 w 8451715"/>
              <a:gd name="connsiteY16" fmla="*/ 4234775 h 4995154"/>
              <a:gd name="connsiteX17" fmla="*/ 6817468 w 8451715"/>
              <a:gd name="connsiteY17" fmla="*/ 4662792 h 4995154"/>
              <a:gd name="connsiteX18" fmla="*/ 7624864 w 8451715"/>
              <a:gd name="connsiteY18" fmla="*/ 4993533 h 4995154"/>
              <a:gd name="connsiteX19" fmla="*/ 8286345 w 8451715"/>
              <a:gd name="connsiteY19" fmla="*/ 4653064 h 4995154"/>
              <a:gd name="connsiteX20" fmla="*/ 8451715 w 8451715"/>
              <a:gd name="connsiteY20" fmla="*/ 4351507 h 4995154"/>
              <a:gd name="connsiteX0" fmla="*/ 122947 w 8459551"/>
              <a:gd name="connsiteY0" fmla="*/ 1160835 h 4995154"/>
              <a:gd name="connsiteX1" fmla="*/ 7836 w 8459551"/>
              <a:gd name="connsiteY1" fmla="*/ 1367615 h 4995154"/>
              <a:gd name="connsiteX2" fmla="*/ 142402 w 8459551"/>
              <a:gd name="connsiteY2" fmla="*/ 1598579 h 4995154"/>
              <a:gd name="connsiteX3" fmla="*/ 862249 w 8459551"/>
              <a:gd name="connsiteY3" fmla="*/ 1404026 h 4995154"/>
              <a:gd name="connsiteX4" fmla="*/ 2185211 w 8459551"/>
              <a:gd name="connsiteY4" fmla="*/ 645269 h 4995154"/>
              <a:gd name="connsiteX5" fmla="*/ 3401168 w 8459551"/>
              <a:gd name="connsiteY5" fmla="*/ 110247 h 4995154"/>
              <a:gd name="connsiteX6" fmla="*/ 5171602 w 8459551"/>
              <a:gd name="connsiteY6" fmla="*/ 226979 h 4995154"/>
              <a:gd name="connsiteX7" fmla="*/ 7194956 w 8459551"/>
              <a:gd name="connsiteY7" fmla="*/ 1472120 h 4995154"/>
              <a:gd name="connsiteX8" fmla="*/ 7622973 w 8459551"/>
              <a:gd name="connsiteY8" fmla="*/ 2425430 h 4995154"/>
              <a:gd name="connsiteX9" fmla="*/ 7243594 w 8459551"/>
              <a:gd name="connsiteY9" fmla="*/ 3339830 h 4995154"/>
              <a:gd name="connsiteX10" fmla="*/ 5045143 w 8459551"/>
              <a:gd name="connsiteY10" fmla="*/ 2639439 h 4995154"/>
              <a:gd name="connsiteX11" fmla="*/ 3469262 w 8459551"/>
              <a:gd name="connsiteY11" fmla="*/ 2260060 h 4995154"/>
              <a:gd name="connsiteX12" fmla="*/ 2360309 w 8459551"/>
              <a:gd name="connsiteY12" fmla="*/ 2629711 h 4995154"/>
              <a:gd name="connsiteX13" fmla="*/ 2097662 w 8459551"/>
              <a:gd name="connsiteY13" fmla="*/ 3524656 h 4995154"/>
              <a:gd name="connsiteX14" fmla="*/ 3255253 w 8459551"/>
              <a:gd name="connsiteY14" fmla="*/ 4263958 h 4995154"/>
              <a:gd name="connsiteX15" fmla="*/ 5113236 w 8459551"/>
              <a:gd name="connsiteY15" fmla="*/ 4225047 h 4995154"/>
              <a:gd name="connsiteX16" fmla="*/ 6037364 w 8459551"/>
              <a:gd name="connsiteY16" fmla="*/ 4234775 h 4995154"/>
              <a:gd name="connsiteX17" fmla="*/ 6825304 w 8459551"/>
              <a:gd name="connsiteY17" fmla="*/ 4662792 h 4995154"/>
              <a:gd name="connsiteX18" fmla="*/ 7632700 w 8459551"/>
              <a:gd name="connsiteY18" fmla="*/ 4993533 h 4995154"/>
              <a:gd name="connsiteX19" fmla="*/ 8294181 w 8459551"/>
              <a:gd name="connsiteY19" fmla="*/ 4653064 h 4995154"/>
              <a:gd name="connsiteX20" fmla="*/ 8459551 w 8459551"/>
              <a:gd name="connsiteY20" fmla="*/ 4351507 h 4995154"/>
              <a:gd name="connsiteX0" fmla="*/ 122947 w 8498572"/>
              <a:gd name="connsiteY0" fmla="*/ 1160835 h 5025573"/>
              <a:gd name="connsiteX1" fmla="*/ 7836 w 8498572"/>
              <a:gd name="connsiteY1" fmla="*/ 1367615 h 5025573"/>
              <a:gd name="connsiteX2" fmla="*/ 142402 w 8498572"/>
              <a:gd name="connsiteY2" fmla="*/ 1598579 h 5025573"/>
              <a:gd name="connsiteX3" fmla="*/ 862249 w 8498572"/>
              <a:gd name="connsiteY3" fmla="*/ 1404026 h 5025573"/>
              <a:gd name="connsiteX4" fmla="*/ 2185211 w 8498572"/>
              <a:gd name="connsiteY4" fmla="*/ 645269 h 5025573"/>
              <a:gd name="connsiteX5" fmla="*/ 3401168 w 8498572"/>
              <a:gd name="connsiteY5" fmla="*/ 110247 h 5025573"/>
              <a:gd name="connsiteX6" fmla="*/ 5171602 w 8498572"/>
              <a:gd name="connsiteY6" fmla="*/ 226979 h 5025573"/>
              <a:gd name="connsiteX7" fmla="*/ 7194956 w 8498572"/>
              <a:gd name="connsiteY7" fmla="*/ 1472120 h 5025573"/>
              <a:gd name="connsiteX8" fmla="*/ 7622973 w 8498572"/>
              <a:gd name="connsiteY8" fmla="*/ 2425430 h 5025573"/>
              <a:gd name="connsiteX9" fmla="*/ 7243594 w 8498572"/>
              <a:gd name="connsiteY9" fmla="*/ 3339830 h 5025573"/>
              <a:gd name="connsiteX10" fmla="*/ 5045143 w 8498572"/>
              <a:gd name="connsiteY10" fmla="*/ 2639439 h 5025573"/>
              <a:gd name="connsiteX11" fmla="*/ 3469262 w 8498572"/>
              <a:gd name="connsiteY11" fmla="*/ 2260060 h 5025573"/>
              <a:gd name="connsiteX12" fmla="*/ 2360309 w 8498572"/>
              <a:gd name="connsiteY12" fmla="*/ 2629711 h 5025573"/>
              <a:gd name="connsiteX13" fmla="*/ 2097662 w 8498572"/>
              <a:gd name="connsiteY13" fmla="*/ 3524656 h 5025573"/>
              <a:gd name="connsiteX14" fmla="*/ 3255253 w 8498572"/>
              <a:gd name="connsiteY14" fmla="*/ 4263958 h 5025573"/>
              <a:gd name="connsiteX15" fmla="*/ 5113236 w 8498572"/>
              <a:gd name="connsiteY15" fmla="*/ 4225047 h 5025573"/>
              <a:gd name="connsiteX16" fmla="*/ 6037364 w 8498572"/>
              <a:gd name="connsiteY16" fmla="*/ 4234775 h 5025573"/>
              <a:gd name="connsiteX17" fmla="*/ 6825304 w 8498572"/>
              <a:gd name="connsiteY17" fmla="*/ 4662792 h 5025573"/>
              <a:gd name="connsiteX18" fmla="*/ 7632700 w 8498572"/>
              <a:gd name="connsiteY18" fmla="*/ 4993533 h 5025573"/>
              <a:gd name="connsiteX19" fmla="*/ 8360764 w 8498572"/>
              <a:gd name="connsiteY19" fmla="*/ 4855034 h 5025573"/>
              <a:gd name="connsiteX20" fmla="*/ 8459551 w 8498572"/>
              <a:gd name="connsiteY20" fmla="*/ 4351507 h 5025573"/>
              <a:gd name="connsiteX0" fmla="*/ 122947 w 8506111"/>
              <a:gd name="connsiteY0" fmla="*/ 1160835 h 5025573"/>
              <a:gd name="connsiteX1" fmla="*/ 7836 w 8506111"/>
              <a:gd name="connsiteY1" fmla="*/ 1367615 h 5025573"/>
              <a:gd name="connsiteX2" fmla="*/ 142402 w 8506111"/>
              <a:gd name="connsiteY2" fmla="*/ 1598579 h 5025573"/>
              <a:gd name="connsiteX3" fmla="*/ 862249 w 8506111"/>
              <a:gd name="connsiteY3" fmla="*/ 1404026 h 5025573"/>
              <a:gd name="connsiteX4" fmla="*/ 2185211 w 8506111"/>
              <a:gd name="connsiteY4" fmla="*/ 645269 h 5025573"/>
              <a:gd name="connsiteX5" fmla="*/ 3401168 w 8506111"/>
              <a:gd name="connsiteY5" fmla="*/ 110247 h 5025573"/>
              <a:gd name="connsiteX6" fmla="*/ 5171602 w 8506111"/>
              <a:gd name="connsiteY6" fmla="*/ 226979 h 5025573"/>
              <a:gd name="connsiteX7" fmla="*/ 7194956 w 8506111"/>
              <a:gd name="connsiteY7" fmla="*/ 1472120 h 5025573"/>
              <a:gd name="connsiteX8" fmla="*/ 7622973 w 8506111"/>
              <a:gd name="connsiteY8" fmla="*/ 2425430 h 5025573"/>
              <a:gd name="connsiteX9" fmla="*/ 7243594 w 8506111"/>
              <a:gd name="connsiteY9" fmla="*/ 3339830 h 5025573"/>
              <a:gd name="connsiteX10" fmla="*/ 5045143 w 8506111"/>
              <a:gd name="connsiteY10" fmla="*/ 2639439 h 5025573"/>
              <a:gd name="connsiteX11" fmla="*/ 3469262 w 8506111"/>
              <a:gd name="connsiteY11" fmla="*/ 2260060 h 5025573"/>
              <a:gd name="connsiteX12" fmla="*/ 2360309 w 8506111"/>
              <a:gd name="connsiteY12" fmla="*/ 2629711 h 5025573"/>
              <a:gd name="connsiteX13" fmla="*/ 2097662 w 8506111"/>
              <a:gd name="connsiteY13" fmla="*/ 3524656 h 5025573"/>
              <a:gd name="connsiteX14" fmla="*/ 3255253 w 8506111"/>
              <a:gd name="connsiteY14" fmla="*/ 4263958 h 5025573"/>
              <a:gd name="connsiteX15" fmla="*/ 5113236 w 8506111"/>
              <a:gd name="connsiteY15" fmla="*/ 4225047 h 5025573"/>
              <a:gd name="connsiteX16" fmla="*/ 6037364 w 8506111"/>
              <a:gd name="connsiteY16" fmla="*/ 4234775 h 5025573"/>
              <a:gd name="connsiteX17" fmla="*/ 6825304 w 8506111"/>
              <a:gd name="connsiteY17" fmla="*/ 4662792 h 5025573"/>
              <a:gd name="connsiteX18" fmla="*/ 7632700 w 8506111"/>
              <a:gd name="connsiteY18" fmla="*/ 4993533 h 5025573"/>
              <a:gd name="connsiteX19" fmla="*/ 8360764 w 8506111"/>
              <a:gd name="connsiteY19" fmla="*/ 4855034 h 5025573"/>
              <a:gd name="connsiteX20" fmla="*/ 8504779 w 8506111"/>
              <a:gd name="connsiteY20" fmla="*/ 4376367 h 5025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06111" h="5025573">
                <a:moveTo>
                  <a:pt x="122947" y="1160835"/>
                </a:moveTo>
                <a:cubicBezTo>
                  <a:pt x="87279" y="1216769"/>
                  <a:pt x="4594" y="1294658"/>
                  <a:pt x="7836" y="1367615"/>
                </a:cubicBezTo>
                <a:cubicBezTo>
                  <a:pt x="11079" y="1440572"/>
                  <a:pt x="0" y="1592511"/>
                  <a:pt x="142402" y="1598579"/>
                </a:cubicBezTo>
                <a:cubicBezTo>
                  <a:pt x="284804" y="1604648"/>
                  <a:pt x="521781" y="1562911"/>
                  <a:pt x="862249" y="1404026"/>
                </a:cubicBezTo>
                <a:cubicBezTo>
                  <a:pt x="1202717" y="1245141"/>
                  <a:pt x="1762058" y="860899"/>
                  <a:pt x="2185211" y="645269"/>
                </a:cubicBezTo>
                <a:cubicBezTo>
                  <a:pt x="2608364" y="429639"/>
                  <a:pt x="2903436" y="179962"/>
                  <a:pt x="3401168" y="110247"/>
                </a:cubicBezTo>
                <a:cubicBezTo>
                  <a:pt x="3898900" y="40532"/>
                  <a:pt x="4539304" y="0"/>
                  <a:pt x="5171602" y="226979"/>
                </a:cubicBezTo>
                <a:cubicBezTo>
                  <a:pt x="5803900" y="453958"/>
                  <a:pt x="6786394" y="1105712"/>
                  <a:pt x="7194956" y="1472120"/>
                </a:cubicBezTo>
                <a:cubicBezTo>
                  <a:pt x="7603518" y="1838529"/>
                  <a:pt x="7614867" y="2114145"/>
                  <a:pt x="7622973" y="2425430"/>
                </a:cubicBezTo>
                <a:cubicBezTo>
                  <a:pt x="7631079" y="2736715"/>
                  <a:pt x="7673232" y="3304162"/>
                  <a:pt x="7243594" y="3339830"/>
                </a:cubicBezTo>
                <a:cubicBezTo>
                  <a:pt x="6813956" y="3375498"/>
                  <a:pt x="5674198" y="2819401"/>
                  <a:pt x="5045143" y="2639439"/>
                </a:cubicBezTo>
                <a:cubicBezTo>
                  <a:pt x="4416088" y="2459477"/>
                  <a:pt x="3916734" y="2261681"/>
                  <a:pt x="3469262" y="2260060"/>
                </a:cubicBezTo>
                <a:cubicBezTo>
                  <a:pt x="3021790" y="2258439"/>
                  <a:pt x="2588909" y="2418945"/>
                  <a:pt x="2360309" y="2629711"/>
                </a:cubicBezTo>
                <a:cubicBezTo>
                  <a:pt x="2131709" y="2840477"/>
                  <a:pt x="1948505" y="3252282"/>
                  <a:pt x="2097662" y="3524656"/>
                </a:cubicBezTo>
                <a:cubicBezTo>
                  <a:pt x="2246819" y="3797030"/>
                  <a:pt x="2752657" y="4147226"/>
                  <a:pt x="3255253" y="4263958"/>
                </a:cubicBezTo>
                <a:cubicBezTo>
                  <a:pt x="3757849" y="4380690"/>
                  <a:pt x="5113236" y="4225047"/>
                  <a:pt x="5113236" y="4225047"/>
                </a:cubicBezTo>
                <a:cubicBezTo>
                  <a:pt x="5576921" y="4220183"/>
                  <a:pt x="5752019" y="4161818"/>
                  <a:pt x="6037364" y="4234775"/>
                </a:cubicBezTo>
                <a:cubicBezTo>
                  <a:pt x="6322709" y="4307732"/>
                  <a:pt x="6559415" y="4536332"/>
                  <a:pt x="6825304" y="4662792"/>
                </a:cubicBezTo>
                <a:cubicBezTo>
                  <a:pt x="7091193" y="4789252"/>
                  <a:pt x="7376790" y="4961493"/>
                  <a:pt x="7632700" y="4993533"/>
                </a:cubicBezTo>
                <a:cubicBezTo>
                  <a:pt x="7888610" y="5025573"/>
                  <a:pt x="8215418" y="4957895"/>
                  <a:pt x="8360764" y="4855034"/>
                </a:cubicBezTo>
                <a:cubicBezTo>
                  <a:pt x="8506111" y="4752173"/>
                  <a:pt x="8490998" y="4473643"/>
                  <a:pt x="8504779" y="4376367"/>
                </a:cubicBezTo>
              </a:path>
            </a:pathLst>
          </a:custGeom>
          <a:ln w="25400" cap="rnd">
            <a:solidFill>
              <a:schemeClr val="bg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267744" y="19168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0" name="Elipsa 79"/>
          <p:cNvSpPr/>
          <p:nvPr/>
        </p:nvSpPr>
        <p:spPr>
          <a:xfrm>
            <a:off x="2771800" y="162880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Elipsa 80"/>
          <p:cNvSpPr/>
          <p:nvPr/>
        </p:nvSpPr>
        <p:spPr>
          <a:xfrm>
            <a:off x="3419872" y="148478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Elipsa 81"/>
          <p:cNvSpPr/>
          <p:nvPr/>
        </p:nvSpPr>
        <p:spPr>
          <a:xfrm>
            <a:off x="3995936" y="134076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3" name="Elipsa 82"/>
          <p:cNvSpPr/>
          <p:nvPr/>
        </p:nvSpPr>
        <p:spPr>
          <a:xfrm>
            <a:off x="6516216" y="220486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4" name="Elipsa 83"/>
          <p:cNvSpPr/>
          <p:nvPr/>
        </p:nvSpPr>
        <p:spPr>
          <a:xfrm>
            <a:off x="7092280" y="2636912"/>
            <a:ext cx="648072" cy="60367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5" name="Elipsa 84"/>
          <p:cNvSpPr/>
          <p:nvPr/>
        </p:nvSpPr>
        <p:spPr>
          <a:xfrm>
            <a:off x="7524328" y="321297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6" name="Elipsa 85"/>
          <p:cNvSpPr/>
          <p:nvPr/>
        </p:nvSpPr>
        <p:spPr>
          <a:xfrm>
            <a:off x="7740352" y="393305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7" name="Elipsa 86"/>
          <p:cNvSpPr/>
          <p:nvPr/>
        </p:nvSpPr>
        <p:spPr>
          <a:xfrm>
            <a:off x="7380312" y="4437112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8" name="Elipsa 87"/>
          <p:cNvSpPr/>
          <p:nvPr/>
        </p:nvSpPr>
        <p:spPr>
          <a:xfrm>
            <a:off x="6732240" y="436510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Elipsa 88"/>
          <p:cNvSpPr/>
          <p:nvPr/>
        </p:nvSpPr>
        <p:spPr>
          <a:xfrm>
            <a:off x="6012160" y="414908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Elipsa 89"/>
          <p:cNvSpPr/>
          <p:nvPr/>
        </p:nvSpPr>
        <p:spPr>
          <a:xfrm>
            <a:off x="5364088" y="393305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1" name="Elipsa 90"/>
          <p:cNvSpPr/>
          <p:nvPr/>
        </p:nvSpPr>
        <p:spPr>
          <a:xfrm>
            <a:off x="4788024" y="37170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2" name="Elipsa 91"/>
          <p:cNvSpPr/>
          <p:nvPr/>
        </p:nvSpPr>
        <p:spPr>
          <a:xfrm>
            <a:off x="4211960" y="357301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Elipsa 92"/>
          <p:cNvSpPr/>
          <p:nvPr/>
        </p:nvSpPr>
        <p:spPr>
          <a:xfrm>
            <a:off x="3563888" y="350100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Elipsa 93"/>
          <p:cNvSpPr/>
          <p:nvPr/>
        </p:nvSpPr>
        <p:spPr>
          <a:xfrm>
            <a:off x="2987824" y="364502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Elipsa 94"/>
          <p:cNvSpPr/>
          <p:nvPr/>
        </p:nvSpPr>
        <p:spPr>
          <a:xfrm>
            <a:off x="2339752" y="393305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6" name="Elipsa 95"/>
          <p:cNvSpPr/>
          <p:nvPr/>
        </p:nvSpPr>
        <p:spPr>
          <a:xfrm>
            <a:off x="2195736" y="465313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7" name="Elipsa 96"/>
          <p:cNvSpPr/>
          <p:nvPr/>
        </p:nvSpPr>
        <p:spPr>
          <a:xfrm>
            <a:off x="2699792" y="515719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8" name="Elipsa 97"/>
          <p:cNvSpPr/>
          <p:nvPr/>
        </p:nvSpPr>
        <p:spPr>
          <a:xfrm>
            <a:off x="3275856" y="537321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9" name="Elipsa 98"/>
          <p:cNvSpPr/>
          <p:nvPr/>
        </p:nvSpPr>
        <p:spPr>
          <a:xfrm>
            <a:off x="3923928" y="5445224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0" name="Elipsa 99"/>
          <p:cNvSpPr/>
          <p:nvPr/>
        </p:nvSpPr>
        <p:spPr>
          <a:xfrm>
            <a:off x="4499992" y="544522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1" name="Elipsa 100"/>
          <p:cNvSpPr/>
          <p:nvPr/>
        </p:nvSpPr>
        <p:spPr>
          <a:xfrm>
            <a:off x="5076056" y="544522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" name="Elipsa 101"/>
          <p:cNvSpPr/>
          <p:nvPr/>
        </p:nvSpPr>
        <p:spPr>
          <a:xfrm>
            <a:off x="5724128" y="537321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3" name="Elipsa 102"/>
          <p:cNvSpPr/>
          <p:nvPr/>
        </p:nvSpPr>
        <p:spPr>
          <a:xfrm>
            <a:off x="6372200" y="5517232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4" name="Elipsa 103"/>
          <p:cNvSpPr/>
          <p:nvPr/>
        </p:nvSpPr>
        <p:spPr>
          <a:xfrm>
            <a:off x="6948264" y="5877272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5" name="Elipsa 104"/>
          <p:cNvSpPr/>
          <p:nvPr/>
        </p:nvSpPr>
        <p:spPr>
          <a:xfrm>
            <a:off x="7524328" y="609329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6" name="Elipsa 105"/>
          <p:cNvSpPr/>
          <p:nvPr/>
        </p:nvSpPr>
        <p:spPr>
          <a:xfrm>
            <a:off x="8100392" y="616530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7" name="Elipsa 106"/>
          <p:cNvSpPr/>
          <p:nvPr/>
        </p:nvSpPr>
        <p:spPr>
          <a:xfrm>
            <a:off x="8460432" y="5517232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109" name="Elipsa 108"/>
          <p:cNvSpPr/>
          <p:nvPr/>
        </p:nvSpPr>
        <p:spPr>
          <a:xfrm>
            <a:off x="1691680" y="2276872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0" name="Elipsa 109"/>
          <p:cNvSpPr/>
          <p:nvPr/>
        </p:nvSpPr>
        <p:spPr>
          <a:xfrm>
            <a:off x="1115616" y="256490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4572000" y="134076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5220072" y="148478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5868144" y="184482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2267744" y="191683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3419872" y="148478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5220072" y="148478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516216" y="220486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7380312" y="443711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6012160" y="414908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4211960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2339752" y="393305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3275856" y="53732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5076056" y="544522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6372200" y="551723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7524328" y="609329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411760" y="548680"/>
            <a:ext cx="4792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písmena se z abecedy ztratila?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3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3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3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3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3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3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3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2" descr="E:\nápady\škola\princeznič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900163">
            <a:off x="492205" y="217031"/>
            <a:ext cx="1656499" cy="2370616"/>
          </a:xfrm>
          <a:prstGeom prst="rect">
            <a:avLst/>
          </a:prstGeom>
          <a:noFill/>
        </p:spPr>
      </p:pic>
      <p:sp>
        <p:nvSpPr>
          <p:cNvPr id="47" name="Volný tvar 46"/>
          <p:cNvSpPr/>
          <p:nvPr/>
        </p:nvSpPr>
        <p:spPr>
          <a:xfrm>
            <a:off x="1115616" y="2996952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547664" y="2348880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Č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995936" y="2564904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300192" y="2564904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Ď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6" name="Volný tvar 45"/>
          <p:cNvSpPr/>
          <p:nvPr/>
        </p:nvSpPr>
        <p:spPr>
          <a:xfrm>
            <a:off x="971600" y="3573016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403648" y="2708920"/>
            <a:ext cx="1944216" cy="181101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CH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63888" y="3140968"/>
            <a:ext cx="1590723" cy="1728189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24128" y="3140968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J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9" name="Volný tvar 48"/>
          <p:cNvSpPr/>
          <p:nvPr/>
        </p:nvSpPr>
        <p:spPr>
          <a:xfrm>
            <a:off x="720080" y="3401619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688632" y="2969571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28392" y="2969571"/>
            <a:ext cx="1590723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L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584176" y="2753547"/>
            <a:ext cx="1590723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M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2" name="Volný tvar 51"/>
          <p:cNvSpPr/>
          <p:nvPr/>
        </p:nvSpPr>
        <p:spPr>
          <a:xfrm>
            <a:off x="971600" y="3401619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187624" y="2753547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779912" y="2969571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Ň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156176" y="2969571"/>
            <a:ext cx="1590723" cy="1728189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O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827584" y="3185595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259632" y="2537523"/>
            <a:ext cx="1590723" cy="1728189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Q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203848" y="2753547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R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364088" y="2969571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Ř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720080" y="3573016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368152" y="2924944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960440" y="3140968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T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5904656" y="3140968"/>
            <a:ext cx="1590723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Ť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39552" y="3401619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403648" y="2969571"/>
            <a:ext cx="1590723" cy="1728189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U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3347864" y="2969571"/>
            <a:ext cx="1590723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V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508104" y="2969571"/>
            <a:ext cx="1590723" cy="1728189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W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720080" y="3185595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368152" y="2537523"/>
            <a:ext cx="1590723" cy="1728189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X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3312368" y="2753547"/>
            <a:ext cx="1590723" cy="1728189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472608" y="2969571"/>
            <a:ext cx="1590723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720080" y="3068960"/>
            <a:ext cx="7301920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5292080" y="2708920"/>
            <a:ext cx="1592069" cy="1728189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C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3275856" y="2420888"/>
            <a:ext cx="1592069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B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1475656" y="2276872"/>
            <a:ext cx="1592069" cy="1728189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3275856" y="2420888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1475656" y="2276872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720080" y="3401619"/>
            <a:ext cx="7295745" cy="656616"/>
          </a:xfrm>
          <a:custGeom>
            <a:avLst/>
            <a:gdLst>
              <a:gd name="connsiteX0" fmla="*/ 0 w 2431915"/>
              <a:gd name="connsiteY0" fmla="*/ 220494 h 235085"/>
              <a:gd name="connsiteX1" fmla="*/ 369651 w 2431915"/>
              <a:gd name="connsiteY1" fmla="*/ 16213 h 235085"/>
              <a:gd name="connsiteX2" fmla="*/ 924127 w 2431915"/>
              <a:gd name="connsiteY2" fmla="*/ 123217 h 235085"/>
              <a:gd name="connsiteX3" fmla="*/ 1896893 w 2431915"/>
              <a:gd name="connsiteY3" fmla="*/ 220494 h 235085"/>
              <a:gd name="connsiteX4" fmla="*/ 2402732 w 2431915"/>
              <a:gd name="connsiteY4" fmla="*/ 35668 h 235085"/>
              <a:gd name="connsiteX5" fmla="*/ 2402732 w 2431915"/>
              <a:gd name="connsiteY5" fmla="*/ 35668 h 235085"/>
              <a:gd name="connsiteX6" fmla="*/ 2431915 w 2431915"/>
              <a:gd name="connsiteY6" fmla="*/ 16213 h 235085"/>
              <a:gd name="connsiteX0" fmla="*/ 0 w 2431915"/>
              <a:gd name="connsiteY0" fmla="*/ 204281 h 218872"/>
              <a:gd name="connsiteX1" fmla="*/ 360040 w 2431915"/>
              <a:gd name="connsiteY1" fmla="*/ 55795 h 218872"/>
              <a:gd name="connsiteX2" fmla="*/ 924127 w 2431915"/>
              <a:gd name="connsiteY2" fmla="*/ 107004 h 218872"/>
              <a:gd name="connsiteX3" fmla="*/ 1896893 w 2431915"/>
              <a:gd name="connsiteY3" fmla="*/ 204281 h 218872"/>
              <a:gd name="connsiteX4" fmla="*/ 2402732 w 2431915"/>
              <a:gd name="connsiteY4" fmla="*/ 19455 h 218872"/>
              <a:gd name="connsiteX5" fmla="*/ 2402732 w 2431915"/>
              <a:gd name="connsiteY5" fmla="*/ 19455 h 218872"/>
              <a:gd name="connsiteX6" fmla="*/ 2431915 w 2431915"/>
              <a:gd name="connsiteY6" fmla="*/ 0 h 218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31915" h="218872">
                <a:moveTo>
                  <a:pt x="0" y="204281"/>
                </a:moveTo>
                <a:cubicBezTo>
                  <a:pt x="107815" y="110247"/>
                  <a:pt x="206019" y="72008"/>
                  <a:pt x="360040" y="55795"/>
                </a:cubicBezTo>
                <a:cubicBezTo>
                  <a:pt x="514061" y="39582"/>
                  <a:pt x="667985" y="82256"/>
                  <a:pt x="924127" y="107004"/>
                </a:cubicBezTo>
                <a:cubicBezTo>
                  <a:pt x="1180269" y="131752"/>
                  <a:pt x="1650459" y="218872"/>
                  <a:pt x="1896893" y="204281"/>
                </a:cubicBezTo>
                <a:cubicBezTo>
                  <a:pt x="2143327" y="189690"/>
                  <a:pt x="2402732" y="19455"/>
                  <a:pt x="2402732" y="19455"/>
                </a:cubicBezTo>
                <a:lnTo>
                  <a:pt x="2402732" y="19455"/>
                </a:lnTo>
                <a:lnTo>
                  <a:pt x="2431915" y="0"/>
                </a:lnTo>
              </a:path>
            </a:pathLst>
          </a:cu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472608" y="2969571"/>
            <a:ext cx="1590723" cy="1728189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H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1440160" y="2753547"/>
            <a:ext cx="1590723" cy="172818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F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3384376" y="2969571"/>
            <a:ext cx="1590723" cy="1728189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G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3419872" y="2969571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9" name="Elipsa 68"/>
          <p:cNvSpPr/>
          <p:nvPr/>
        </p:nvSpPr>
        <p:spPr>
          <a:xfrm>
            <a:off x="1368152" y="2537523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3" name="Elipsa 72"/>
          <p:cNvSpPr/>
          <p:nvPr/>
        </p:nvSpPr>
        <p:spPr>
          <a:xfrm>
            <a:off x="5508104" y="2969571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4" name="Elipsa 73"/>
          <p:cNvSpPr/>
          <p:nvPr/>
        </p:nvSpPr>
        <p:spPr>
          <a:xfrm>
            <a:off x="3347864" y="2969571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5" name="Elipsa 74"/>
          <p:cNvSpPr/>
          <p:nvPr/>
        </p:nvSpPr>
        <p:spPr>
          <a:xfrm>
            <a:off x="1368152" y="2924944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6" name="Elipsa 75"/>
          <p:cNvSpPr/>
          <p:nvPr/>
        </p:nvSpPr>
        <p:spPr>
          <a:xfrm>
            <a:off x="5904656" y="3140968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7" name="Elipsa 76"/>
          <p:cNvSpPr/>
          <p:nvPr/>
        </p:nvSpPr>
        <p:spPr>
          <a:xfrm>
            <a:off x="3779912" y="2969571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8" name="Elipsa 77"/>
          <p:cNvSpPr/>
          <p:nvPr/>
        </p:nvSpPr>
        <p:spPr>
          <a:xfrm>
            <a:off x="3203848" y="2753547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9" name="Elipsa 78"/>
          <p:cNvSpPr/>
          <p:nvPr/>
        </p:nvSpPr>
        <p:spPr>
          <a:xfrm>
            <a:off x="1584176" y="2753547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1" name="Elipsa 80"/>
          <p:cNvSpPr/>
          <p:nvPr/>
        </p:nvSpPr>
        <p:spPr>
          <a:xfrm>
            <a:off x="5724128" y="3140968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2" name="Elipsa 81"/>
          <p:cNvSpPr/>
          <p:nvPr/>
        </p:nvSpPr>
        <p:spPr>
          <a:xfrm>
            <a:off x="1547664" y="2348880"/>
            <a:ext cx="1592069" cy="172818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E:\nápady\škola\čmelák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620688"/>
            <a:ext cx="896300" cy="1008112"/>
          </a:xfrm>
          <a:prstGeom prst="rect">
            <a:avLst/>
          </a:prstGeom>
          <a:noFill/>
        </p:spPr>
      </p:pic>
      <p:pic>
        <p:nvPicPr>
          <p:cNvPr id="1027" name="Picture 3" descr="E:\nápady\škola\PEPA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4149080"/>
            <a:ext cx="1284080" cy="2462039"/>
          </a:xfrm>
          <a:prstGeom prst="rect">
            <a:avLst/>
          </a:prstGeom>
          <a:noFill/>
        </p:spPr>
      </p:pic>
      <p:sp>
        <p:nvSpPr>
          <p:cNvPr id="86" name="Obláček 85"/>
          <p:cNvSpPr/>
          <p:nvPr/>
        </p:nvSpPr>
        <p:spPr>
          <a:xfrm>
            <a:off x="2339752" y="2852936"/>
            <a:ext cx="3312368" cy="1512168"/>
          </a:xfrm>
          <a:prstGeom prst="cloudCallout">
            <a:avLst>
              <a:gd name="adj1" fmla="val -31993"/>
              <a:gd name="adj2" fmla="val 72793"/>
            </a:avLst>
          </a:prstGeom>
          <a:solidFill>
            <a:schemeClr val="bg1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Bravo !!!!!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771800" y="620688"/>
            <a:ext cx="3595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Říkej, která písmena chybí.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5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6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0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1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0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1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8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9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0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2" fill="hold">
                      <p:stCondLst>
                        <p:cond delay="indefinite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4" fill="hold">
                      <p:stCondLst>
                        <p:cond delay="indefinite"/>
                      </p:stCondLst>
                      <p:childTnLst>
                        <p:par>
                          <p:cTn id="415" fill="hold">
                            <p:stCondLst>
                              <p:cond delay="0"/>
                            </p:stCondLst>
                            <p:childTnLst>
                              <p:par>
                                <p:cTn id="41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9" fill="hold">
                      <p:stCondLst>
                        <p:cond delay="indefinite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9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3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7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8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1" fill="hold">
                      <p:stCondLst>
                        <p:cond delay="indefinite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8" fill="hold">
                      <p:stCondLst>
                        <p:cond delay="indefinite"/>
                      </p:stCondLst>
                      <p:childTnLst>
                        <p:par>
                          <p:cTn id="469" fill="hold">
                            <p:stCondLst>
                              <p:cond delay="0"/>
                            </p:stCondLst>
                            <p:childTnLst>
                              <p:par>
                                <p:cTn id="470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4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8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2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6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7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8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7" fill="hold">
                      <p:stCondLst>
                        <p:cond delay="indefinite"/>
                      </p:stCondLst>
                      <p:childTnLst>
                        <p:par>
                          <p:cTn id="518" fill="hold">
                            <p:stCondLst>
                              <p:cond delay="0"/>
                            </p:stCondLst>
                            <p:childTnLst>
                              <p:par>
                                <p:cTn id="519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0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1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3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7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1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5" presetID="2" presetClass="exit" presetSubtype="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6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9" fill="hold">
                      <p:stCondLst>
                        <p:cond delay="indefinite"/>
                      </p:stCondLst>
                      <p:childTnLst>
                        <p:par>
                          <p:cTn id="540" fill="hold">
                            <p:stCondLst>
                              <p:cond delay="0"/>
                            </p:stCondLst>
                            <p:childTnLst>
                              <p:par>
                                <p:cTn id="5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5" fill="hold">
                      <p:stCondLst>
                        <p:cond delay="indefinite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92593E-6 C 0.01493 0.00486 0.02934 0.00763 0.04479 0.00995 C 0.05017 0.01481 0.0566 0.01458 0.06285 0.0155 C 0.07482 0.02222 0.08576 0.01944 0.09896 0.01851 C 0.10469 0.01689 0.10937 0.01365 0.11493 0.01134 C 0.12135 0.00856 0.1151 0.01134 0.12135 0.00856 C 0.12239 0.0081 0.12448 0.00717 0.12448 0.00717 C 0.1276 0.003 0.13489 -0.0007 0.13941 -0.00278 C 0.14184 -0.00626 0.15035 -0.01019 0.15434 -0.01135 C 0.16597 -0.02292 0.18316 -0.02014 0.19687 -0.0213 C 0.22031 -0.02084 0.24357 -0.02107 0.26701 -0.01991 C 0.26927 -0.01968 0.27344 -0.01713 0.27344 -0.01713 C 0.27847 -0.01251 0.28559 -0.00973 0.29149 -0.00718 C 0.2934 0.00092 0.30208 0.00208 0.30642 0.00856 C 0.30816 0.01111 0.31076 0.01689 0.31076 0.01689 C 0.31354 0.0324 0.30937 0.01365 0.31493 0.02685 C 0.31736 0.03263 0.31736 0.03958 0.32031 0.04537 C 0.32187 0.05578 0.32066 0.04976 0.32344 0.06087 C 0.32378 0.06226 0.32448 0.06527 0.32448 0.06527 C 0.32535 0.07777 0.32847 0.10671 0.31927 0.11481 C 0.31823 0.12337 0.31267 0.13819 0.30538 0.1405 C 0.30434 0.14074 0.28316 0.14328 0.28298 0.14328 C 0.21614 0.14189 0.23264 0.1449 0.19896 0.13749 C 0.19618 0.13796 0.19323 0.13796 0.19045 0.13888 C 0.18455 0.14097 0.18142 0.14837 0.17673 0.15185 C 0.17482 0.15324 0.17222 0.153 0.17031 0.15462 C 0.16788 0.15671 0.16632 0.15995 0.16389 0.1618 C 0.16198 0.16319 0.15955 0.16365 0.15746 0.16458 C 0.15642 0.16504 0.15434 0.16597 0.15434 0.16597 C 0.15087 0.17268 0.14774 0.17175 0.14149 0.17314 C 0.12743 0.17106 0.11302 0.16967 0.09896 0.16597 C 0.09288 0.16643 0.0868 0.1662 0.0809 0.16736 C 0.07969 0.16759 0.07899 0.16944 0.07778 0.17013 C 0.07535 0.17152 0.07274 0.17222 0.07031 0.17314 C 0.06927 0.17361 0.06701 0.17453 0.06701 0.17453 C 0.06423 0.17824 0.06232 0.18217 0.05972 0.18587 C 0.06094 0.19745 0.06198 0.20486 0.06823 0.21273 C 0.0691 0.21759 0.06996 0.22453 0.07239 0.22847 C 0.07378 0.23078 0.07604 0.23194 0.07778 0.23402 C 0.08142 0.24837 0.09236 0.26064 0.10104 0.26944 C 0.10278 0.27569 0.10503 0.28171 0.10851 0.28657 C 0.11041 0.29537 0.11302 0.30254 0.11597 0.31064 C 0.11458 0.32916 0.11493 0.33055 0.10226 0.33472 C 0.09375 0.33425 0.08524 0.33449 0.07673 0.33333 C 0.06597 0.33194 0.05712 0.32199 0.04687 0.31921 C 0.04236 0.31597 0.0401 0.31226 0.03524 0.31064 C 0.03281 0.30254 0.02969 0.30231 0.02344 0.30069 C 0.02187 0.29768 0.01962 0.29236 0.01701 0.29074 C 0.0151 0.28935 0.01076 0.28796 0.01076 0.28796 C 0.00798 0.28472 0.00694 0.2824 0.0033 0.28078 C -0.00087 0.27546 -0.00434 0.27129 -0.00955 0.26805 C -0.0099 0.2662 -0.00955 0.26388 -0.01059 0.26249 C -0.01163 0.26111 -0.01354 0.26203 -0.01476 0.26087 C -0.0158 0.25995 -0.01597 0.25787 -0.01702 0.25671 C -0.01927 0.25439 -0.02205 0.25324 -0.02448 0.25115 C -0.02969 0.24652 -0.03524 0.24282 -0.04028 0.23819 C -0.04149 0.23703 -0.04219 0.23495 -0.04358 0.23402 C -0.04618 0.23217 -0.04931 0.23148 -0.05209 0.22986 C -0.06007 0.22499 -0.06684 0.21828 -0.07552 0.2155 C -0.08195 0.21111 -0.0783 0.21388 -0.08611 0.20717 C -0.08768 0.20578 -0.08976 0.20624 -0.09149 0.20555 C -0.09965 0.20254 -0.10486 0.19976 -0.11372 0.19861 C -0.12153 0.19953 -0.12934 0.19999 -0.13715 0.20138 C -0.14045 0.20208 -0.1467 0.20555 -0.1467 0.20555 C -0.14809 0.21111 -0.14948 0.21226 -0.15313 0.2155 C -0.15504 0.22569 -0.15556 0.23472 -0.15625 0.24537 C -0.1559 0.25208 -0.15573 0.25856 -0.15521 0.26527 C -0.15469 0.2706 -0.15261 0.27476 -0.15104 0.27939 C -0.14757 0.29027 -0.14531 0.30231 -0.14254 0.31342 C -0.14184 0.32569 -0.14097 0.3368 -0.13924 0.34884 C -0.14045 0.37199 -0.13785 0.37476 -0.15209 0.38449 C -0.16389 0.38356 -0.17118 0.3824 -0.18177 0.38009 C -0.18733 0.37314 -0.19827 0.37407 -0.20521 0.37314 C -0.21476 0.36782 -0.22483 0.3662 -0.23507 0.36458 C -0.25052 0.35416 -0.27292 0.3581 -0.2882 0.3574 C -0.29601 0.35648 -0.30382 0.35462 -0.31163 0.35462 C -0.32153 0.35462 -0.34149 0.3574 -0.34149 0.3574 C -0.34844 0.35902 -0.35486 0.36249 -0.36163 0.36458 C -0.36875 0.36666 -0.37587 0.36782 -0.38299 0.37013 C -0.38715 0.3743 -0.39167 0.37569 -0.3967 0.37731 C -0.40139 0.38124 -0.40643 0.38472 -0.41163 0.38726 C -0.4191 0.39722 -0.41007 0.38657 -0.4191 0.39282 C -0.41997 0.39351 -0.42031 0.3949 -0.42118 0.39583 C -0.42552 0.40069 -0.42552 0.39999 -0.43073 0.40277 C -0.43542 0.4118 -0.43004 0.40347 -0.43715 0.40856 C -0.44167 0.4118 -0.44757 0.41736 -0.45209 0.42129 C -0.45504 0.42708 -0.45938 0.42731 -0.46372 0.43124 C -0.46511 0.4368 -0.4684 0.43888 -0.47118 0.44398 C -0.47153 0.44537 -0.4717 0.44699 -0.47222 0.44814 C -0.47274 0.4493 -0.47396 0.44999 -0.47448 0.45115 C -0.47518 0.45277 -0.475 0.45486 -0.47552 0.45671 C -0.47604 0.45833 -0.47691 0.45949 -0.47761 0.46087 C -0.47934 0.47314 -0.48108 0.48541 -0.48507 0.49652 C -0.48646 0.50023 -0.48629 0.50393 -0.48715 0.50787 C -0.48768 0.51064 -0.48924 0.5162 -0.48924 0.5162 C -0.48889 0.53194 -0.48906 0.54768 -0.4882 0.56319 C -0.48785 0.56944 -0.48073 0.57592 -0.47865 0.58009 C -0.47535 0.5868 -0.47361 0.59143 -0.4691 0.59583 C -0.46372 0.60601 -0.46719 0.60347 -0.45955 0.60555 C -0.45313 0.61481 -0.46337 0.60115 -0.45313 0.60995 C -0.43906 0.62199 -0.45365 0.61388 -0.44462 0.61851 C -0.43976 0.62499 -0.43212 0.62685 -0.42552 0.62986 C -0.42049 0.63611 -0.41459 0.63518 -0.40747 0.6368 C -0.3967 0.63912 -0.38646 0.64259 -0.37552 0.64398 C -0.36597 0.64351 -0.35625 0.64374 -0.3467 0.64259 C -0.34202 0.64189 -0.33594 0.6368 -0.33073 0.63541 C -0.32847 0.62939 -0.32795 0.62754 -0.32327 0.62546 C -0.32014 0.62268 -0.31719 0.61944 -0.31372 0.61689 " pathEditMode="relative" ptsTypes="fffffffffffffffffffffffffffffffffffffffffffffffffffffffffffffffffffffffffffffffffffffffffffffffffffffffffffA">
                                      <p:cBhvr>
                                        <p:cTn id="54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9" fill="hold">
                      <p:stCondLst>
                        <p:cond delay="indefinite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7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46" grpId="0" animBg="1"/>
      <p:bldP spid="46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49" grpId="0" animBg="1"/>
      <p:bldP spid="49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52" grpId="0" animBg="1"/>
      <p:bldP spid="5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48" grpId="0" animBg="1"/>
      <p:bldP spid="48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1" grpId="0" animBg="1"/>
      <p:bldP spid="5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54" grpId="0" animBg="1"/>
      <p:bldP spid="5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50" grpId="0" animBg="1"/>
      <p:bldP spid="50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42" grpId="0" animBg="1"/>
      <p:bldP spid="42" grpId="1" animBg="1"/>
      <p:bldP spid="3" grpId="0" animBg="1"/>
      <p:bldP spid="3" grpId="1" animBg="1"/>
      <p:bldP spid="32" grpId="0" animBg="1"/>
      <p:bldP spid="32" grpId="1" animBg="1"/>
      <p:bldP spid="33" grpId="0" animBg="1"/>
      <p:bldP spid="33" grpId="1" animBg="1"/>
      <p:bldP spid="65" grpId="0" animBg="1"/>
      <p:bldP spid="65" grpId="1" animBg="1"/>
      <p:bldP spid="65" grpId="2" animBg="1"/>
      <p:bldP spid="66" grpId="0" animBg="1"/>
      <p:bldP spid="66" grpId="1" animBg="1"/>
      <p:bldP spid="66" grpId="2" animBg="1"/>
      <p:bldP spid="45" grpId="0" animBg="1"/>
      <p:bldP spid="45" grpId="1" animBg="1"/>
      <p:bldP spid="7" grpId="0" animBg="1"/>
      <p:bldP spid="7" grpId="1" animBg="1"/>
      <p:bldP spid="35" grpId="0" animBg="1"/>
      <p:bldP spid="35" grpId="1" animBg="1"/>
      <p:bldP spid="36" grpId="0" animBg="1"/>
      <p:bldP spid="36" grpId="1" animBg="1"/>
      <p:bldP spid="68" grpId="0" animBg="1"/>
      <p:bldP spid="68" grpId="1" animBg="1"/>
      <p:bldP spid="68" grpId="2" animBg="1"/>
      <p:bldP spid="69" grpId="0" animBg="1"/>
      <p:bldP spid="69" grpId="1" animBg="1"/>
      <p:bldP spid="69" grpId="2" animBg="1"/>
      <p:bldP spid="73" grpId="0" animBg="1"/>
      <p:bldP spid="73" grpId="1" animBg="1"/>
      <p:bldP spid="73" grpId="2" animBg="1"/>
      <p:bldP spid="74" grpId="0" animBg="1"/>
      <p:bldP spid="74" grpId="1" animBg="1"/>
      <p:bldP spid="74" grpId="2" animBg="1"/>
      <p:bldP spid="75" grpId="0" animBg="1"/>
      <p:bldP spid="75" grpId="1" animBg="1"/>
      <p:bldP spid="75" grpId="2" animBg="1"/>
      <p:bldP spid="76" grpId="0" animBg="1"/>
      <p:bldP spid="76" grpId="1" animBg="1"/>
      <p:bldP spid="76" grpId="2" animBg="1"/>
      <p:bldP spid="77" grpId="0" animBg="1"/>
      <p:bldP spid="77" grpId="1" animBg="1"/>
      <p:bldP spid="77" grpId="2" animBg="1"/>
      <p:bldP spid="78" grpId="0" animBg="1"/>
      <p:bldP spid="78" grpId="1" animBg="1"/>
      <p:bldP spid="78" grpId="2" animBg="1"/>
      <p:bldP spid="79" grpId="0" animBg="1"/>
      <p:bldP spid="79" grpId="1" animBg="1"/>
      <p:bldP spid="79" grpId="2" animBg="1"/>
      <p:bldP spid="81" grpId="0" animBg="1"/>
      <p:bldP spid="81" grpId="1" animBg="1"/>
      <p:bldP spid="81" grpId="2" animBg="1"/>
      <p:bldP spid="82" grpId="0" animBg="1"/>
      <p:bldP spid="82" grpId="1" animBg="1"/>
      <p:bldP spid="82" grpId="2" animBg="1"/>
      <p:bldP spid="8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3635896" y="566124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79912" y="54868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979712" y="1484784"/>
            <a:ext cx="648072" cy="60367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627784" y="476672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259632" y="450912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483768" y="566124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403648" y="148478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203848" y="54868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131840" y="249289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051720" y="54868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627784" y="148478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835696" y="450912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203848" y="148478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635896" y="350100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555776" y="249289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059832" y="566124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331640" y="350100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635896" y="450912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779912" y="148478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7704" y="350100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403648" y="548680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3059832" y="3501008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3059832" y="4509120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1331640" y="558924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483768" y="450912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32" name="Elipsa 31"/>
          <p:cNvSpPr/>
          <p:nvPr/>
        </p:nvSpPr>
        <p:spPr>
          <a:xfrm>
            <a:off x="2483768" y="350100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1907704" y="5589240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1475656" y="249289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2051720" y="249289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3707904" y="2492896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6588224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7164288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4860032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5436096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012160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4860032" y="1556792"/>
            <a:ext cx="648072" cy="60367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5580112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228184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6804248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Q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7380312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Ť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5004048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5580112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6156176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6732240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Ň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7308304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5508104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6084168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Elipsa 53"/>
          <p:cNvSpPr/>
          <p:nvPr/>
        </p:nvSpPr>
        <p:spPr>
          <a:xfrm>
            <a:off x="6660232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7236296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X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4932040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4932040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5508104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6084168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0" name="Elipsa 59"/>
          <p:cNvSpPr/>
          <p:nvPr/>
        </p:nvSpPr>
        <p:spPr>
          <a:xfrm>
            <a:off x="6660232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7236296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</a:t>
            </a:r>
          </a:p>
        </p:txBody>
      </p:sp>
      <p:sp>
        <p:nvSpPr>
          <p:cNvPr id="62" name="Elipsa 61"/>
          <p:cNvSpPr/>
          <p:nvPr/>
        </p:nvSpPr>
        <p:spPr>
          <a:xfrm>
            <a:off x="5436096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Ď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3" name="Elipsa 62"/>
          <p:cNvSpPr/>
          <p:nvPr/>
        </p:nvSpPr>
        <p:spPr>
          <a:xfrm>
            <a:off x="6012160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4" name="Elipsa 63"/>
          <p:cNvSpPr/>
          <p:nvPr/>
        </p:nvSpPr>
        <p:spPr>
          <a:xfrm>
            <a:off x="6588224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7164288" y="566124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4860032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979712" y="332656"/>
            <a:ext cx="5105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Písmena seřaď podle abecedy  a napiš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652120" y="0"/>
            <a:ext cx="1362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"/>
                                        <p:tgtEl>
                                          <p:spTgt spid="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/>
      <p:bldP spid="67" grpId="1"/>
      <p:bldP spid="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7956376" y="1412776"/>
            <a:ext cx="216024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84169" y="1340769"/>
            <a:ext cx="205223" cy="27363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355976" y="1340768"/>
            <a:ext cx="216024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627784" y="1340768"/>
            <a:ext cx="216024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9552" y="1340768"/>
            <a:ext cx="216024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12" descr="E:\nápady\škola\holka3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32656"/>
            <a:ext cx="1791542" cy="1367945"/>
          </a:xfrm>
          <a:prstGeom prst="rect">
            <a:avLst/>
          </a:prstGeom>
          <a:noFill/>
        </p:spPr>
      </p:pic>
      <p:pic>
        <p:nvPicPr>
          <p:cNvPr id="3" name="Picture 13" descr="E:\nápady\škola\holka4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260648"/>
            <a:ext cx="1861494" cy="1484532"/>
          </a:xfrm>
          <a:prstGeom prst="rect">
            <a:avLst/>
          </a:prstGeom>
          <a:noFill/>
        </p:spPr>
      </p:pic>
      <p:pic>
        <p:nvPicPr>
          <p:cNvPr id="4" name="Picture 17" descr="E:\nápady\škola\holkaa10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4686" y="332656"/>
            <a:ext cx="1799314" cy="1406807"/>
          </a:xfrm>
          <a:prstGeom prst="rect">
            <a:avLst/>
          </a:prstGeom>
          <a:noFill/>
        </p:spPr>
      </p:pic>
      <p:pic>
        <p:nvPicPr>
          <p:cNvPr id="5" name="Picture 18" descr="E:\nápady\škola\holkaa11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332656"/>
            <a:ext cx="1791542" cy="1348514"/>
          </a:xfrm>
          <a:prstGeom prst="rect">
            <a:avLst/>
          </a:prstGeom>
          <a:noFill/>
        </p:spPr>
      </p:pic>
      <p:pic>
        <p:nvPicPr>
          <p:cNvPr id="6" name="Picture 19" descr="E:\nápady\škola\holka1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60648"/>
            <a:ext cx="1923673" cy="147675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206262" y="2060848"/>
            <a:ext cx="468121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Napiš jména</a:t>
            </a:r>
            <a:r>
              <a:rPr lang="cs-CZ" sz="2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děvčat podle abecedy.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0" y="4005064"/>
            <a:ext cx="9144000" cy="0"/>
          </a:xfrm>
          <a:prstGeom prst="straightConnector1">
            <a:avLst/>
          </a:prstGeom>
          <a:ln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4" name="Picture 12" descr="E:\nápady\škola\holka3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157192"/>
            <a:ext cx="1791542" cy="1367945"/>
          </a:xfrm>
          <a:prstGeom prst="rect">
            <a:avLst/>
          </a:prstGeom>
          <a:noFill/>
        </p:spPr>
      </p:pic>
      <p:pic>
        <p:nvPicPr>
          <p:cNvPr id="15" name="Picture 13" descr="E:\nápady\škola\holka4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5157192"/>
            <a:ext cx="1861494" cy="1484532"/>
          </a:xfrm>
          <a:prstGeom prst="rect">
            <a:avLst/>
          </a:prstGeom>
          <a:noFill/>
        </p:spPr>
      </p:pic>
      <p:pic>
        <p:nvPicPr>
          <p:cNvPr id="16" name="Picture 17" descr="E:\nápady\škola\holkaa10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229200"/>
            <a:ext cx="1799314" cy="1406807"/>
          </a:xfrm>
          <a:prstGeom prst="rect">
            <a:avLst/>
          </a:prstGeom>
          <a:noFill/>
        </p:spPr>
      </p:pic>
      <p:pic>
        <p:nvPicPr>
          <p:cNvPr id="17" name="Picture 18" descr="E:\nápady\škola\holkaa11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5301208"/>
            <a:ext cx="1791542" cy="1348514"/>
          </a:xfrm>
          <a:prstGeom prst="rect">
            <a:avLst/>
          </a:prstGeom>
          <a:noFill/>
        </p:spPr>
      </p:pic>
      <p:pic>
        <p:nvPicPr>
          <p:cNvPr id="18" name="Picture 19" descr="E:\nápady\škola\holka1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5085184"/>
            <a:ext cx="1923673" cy="1476759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851920" y="4293096"/>
            <a:ext cx="13624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Kontrola.</a:t>
            </a:r>
            <a:endParaRPr lang="cs-CZ" sz="2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55776" y="2492896"/>
            <a:ext cx="38788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(Slova řadíme podle prvního písmene.)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  <p:bldP spid="30" grpId="0" animBg="1"/>
      <p:bldP spid="30" grpId="1" animBg="1"/>
      <p:bldP spid="29" grpId="0" animBg="1"/>
      <p:bldP spid="29" grpId="1" animBg="1"/>
      <p:bldP spid="28" grpId="0" animBg="1"/>
      <p:bldP spid="28" grpId="1" animBg="1"/>
      <p:bldP spid="27" grpId="0" animBg="1"/>
      <p:bldP spid="27" grpId="1" animBg="1"/>
      <p:bldP spid="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E:\nápady\škola\holkaa9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76672"/>
            <a:ext cx="1803200" cy="1406807"/>
          </a:xfrm>
          <a:prstGeom prst="rect">
            <a:avLst/>
          </a:prstGeom>
          <a:noFill/>
        </p:spPr>
      </p:pic>
      <p:pic>
        <p:nvPicPr>
          <p:cNvPr id="3" name="Picture 11" descr="E:\nápady\škola\holka2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48680"/>
            <a:ext cx="1807086" cy="1371831"/>
          </a:xfrm>
          <a:prstGeom prst="rect">
            <a:avLst/>
          </a:prstGeom>
          <a:noFill/>
        </p:spPr>
      </p:pic>
      <p:pic>
        <p:nvPicPr>
          <p:cNvPr id="4" name="Picture 14" descr="E:\nápady\škola\holka5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76672"/>
            <a:ext cx="1865380" cy="1441783"/>
          </a:xfrm>
          <a:prstGeom prst="rect">
            <a:avLst/>
          </a:prstGeom>
          <a:noFill/>
        </p:spPr>
      </p:pic>
      <p:pic>
        <p:nvPicPr>
          <p:cNvPr id="5" name="Picture 15" descr="E:\nápady\škola\holka7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5824" y="476672"/>
            <a:ext cx="1838176" cy="1465101"/>
          </a:xfrm>
          <a:prstGeom prst="rect">
            <a:avLst/>
          </a:prstGeom>
          <a:noFill/>
        </p:spPr>
      </p:pic>
      <p:pic>
        <p:nvPicPr>
          <p:cNvPr id="6" name="Picture 16" descr="E:\nápady\škola\holkaa8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548680"/>
            <a:ext cx="1857608" cy="1379604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0" y="4005064"/>
            <a:ext cx="9144000" cy="0"/>
          </a:xfrm>
          <a:prstGeom prst="straightConnector1">
            <a:avLst/>
          </a:prstGeom>
          <a:ln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851920" y="4293096"/>
            <a:ext cx="13624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Kontrola.</a:t>
            </a:r>
            <a:endParaRPr lang="cs-CZ" sz="2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Picture 10" descr="E:\nápady\škola\holkaa9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57192"/>
            <a:ext cx="1803200" cy="1406807"/>
          </a:xfrm>
          <a:prstGeom prst="rect">
            <a:avLst/>
          </a:prstGeom>
          <a:noFill/>
        </p:spPr>
      </p:pic>
      <p:pic>
        <p:nvPicPr>
          <p:cNvPr id="11" name="Picture 11" descr="E:\nápady\škola\holka2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157192"/>
            <a:ext cx="1807086" cy="1371831"/>
          </a:xfrm>
          <a:prstGeom prst="rect">
            <a:avLst/>
          </a:prstGeom>
          <a:noFill/>
        </p:spPr>
      </p:pic>
      <p:pic>
        <p:nvPicPr>
          <p:cNvPr id="12" name="Picture 14" descr="E:\nápady\škola\holka5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5013176"/>
            <a:ext cx="1865380" cy="1441783"/>
          </a:xfrm>
          <a:prstGeom prst="rect">
            <a:avLst/>
          </a:prstGeom>
          <a:noFill/>
        </p:spPr>
      </p:pic>
      <p:pic>
        <p:nvPicPr>
          <p:cNvPr id="13" name="Picture 15" descr="E:\nápady\škola\holka7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085184"/>
            <a:ext cx="1838176" cy="1465101"/>
          </a:xfrm>
          <a:prstGeom prst="rect">
            <a:avLst/>
          </a:prstGeom>
          <a:noFill/>
        </p:spPr>
      </p:pic>
      <p:pic>
        <p:nvPicPr>
          <p:cNvPr id="14" name="Picture 16" descr="E:\nápady\škola\holkaa8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5157192"/>
            <a:ext cx="1857608" cy="137960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0"/>
            <a:ext cx="1563628" cy="1464872"/>
          </a:xfrm>
          <a:prstGeom prst="rect">
            <a:avLst/>
          </a:prstGeom>
          <a:noFill/>
        </p:spPr>
      </p:pic>
      <p:pic>
        <p:nvPicPr>
          <p:cNvPr id="3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0"/>
            <a:ext cx="1563628" cy="1464872"/>
          </a:xfrm>
          <a:prstGeom prst="rect">
            <a:avLst/>
          </a:prstGeom>
          <a:noFill/>
        </p:spPr>
      </p:pic>
      <p:pic>
        <p:nvPicPr>
          <p:cNvPr id="4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0"/>
            <a:ext cx="1563628" cy="1464872"/>
          </a:xfrm>
          <a:prstGeom prst="rect">
            <a:avLst/>
          </a:prstGeom>
          <a:noFill/>
        </p:spPr>
      </p:pic>
      <p:pic>
        <p:nvPicPr>
          <p:cNvPr id="5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0"/>
            <a:ext cx="1563628" cy="1464872"/>
          </a:xfrm>
          <a:prstGeom prst="rect">
            <a:avLst/>
          </a:prstGeom>
          <a:noFill/>
        </p:spPr>
      </p:pic>
      <p:pic>
        <p:nvPicPr>
          <p:cNvPr id="6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0"/>
            <a:ext cx="1563628" cy="14648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07564" y="1512168"/>
            <a:ext cx="102245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1484784"/>
            <a:ext cx="11031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ÁĎA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52320" y="1484784"/>
            <a:ext cx="12057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IBOR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1484784"/>
            <a:ext cx="13176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UBOŠ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1484784"/>
            <a:ext cx="13143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UMÍR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3748" y="0"/>
            <a:ext cx="1563628" cy="1464872"/>
          </a:xfrm>
          <a:prstGeom prst="rect">
            <a:avLst/>
          </a:prstGeom>
          <a:noFill/>
        </p:spPr>
      </p:pic>
      <p:pic>
        <p:nvPicPr>
          <p:cNvPr id="15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3948" y="0"/>
            <a:ext cx="1563628" cy="1464872"/>
          </a:xfrm>
          <a:prstGeom prst="rect">
            <a:avLst/>
          </a:prstGeom>
          <a:noFill/>
        </p:spPr>
      </p:pic>
      <p:pic>
        <p:nvPicPr>
          <p:cNvPr id="16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4148" y="0"/>
            <a:ext cx="1563628" cy="1464872"/>
          </a:xfrm>
          <a:prstGeom prst="rect">
            <a:avLst/>
          </a:prstGeom>
          <a:noFill/>
        </p:spPr>
      </p:pic>
      <p:pic>
        <p:nvPicPr>
          <p:cNvPr id="17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92340" y="0"/>
            <a:ext cx="1563628" cy="1464872"/>
          </a:xfrm>
          <a:prstGeom prst="rect">
            <a:avLst/>
          </a:prstGeom>
          <a:noFill/>
        </p:spPr>
      </p:pic>
      <p:pic>
        <p:nvPicPr>
          <p:cNvPr id="18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548" y="0"/>
            <a:ext cx="1563628" cy="1464872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95536" y="1484784"/>
            <a:ext cx="102245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79972" y="1512168"/>
            <a:ext cx="11031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ĎA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08364" y="1512168"/>
            <a:ext cx="12057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35756" y="1512168"/>
            <a:ext cx="13176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636156" y="1440160"/>
            <a:ext cx="13143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MÍR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27584" y="2132856"/>
            <a:ext cx="76540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POKUD JSOU PRVNÍ PÍSMENA SLOV STEJNÁ, VŠÍMÁME SI DRUHÉHO PÍSMENE.</a:t>
            </a:r>
            <a:endParaRPr lang="cs-CZ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3528" y="2132856"/>
            <a:ext cx="853849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PŘÍPADĚ SHODY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TAKÉ</a:t>
            </a:r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DRUHÉHO PÍSMENE, ŘADÍME SLOVA PODLE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TŘETÍHO</a:t>
            </a:r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PÍSMENE.</a:t>
            </a:r>
            <a:endParaRPr lang="cs-CZ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95536" y="6273225"/>
            <a:ext cx="102245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761057"/>
            <a:ext cx="1563628" cy="1464872"/>
          </a:xfrm>
          <a:prstGeom prst="rect">
            <a:avLst/>
          </a:prstGeom>
          <a:noFill/>
        </p:spPr>
      </p:pic>
      <p:pic>
        <p:nvPicPr>
          <p:cNvPr id="28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761057"/>
            <a:ext cx="1563628" cy="1464872"/>
          </a:xfrm>
          <a:prstGeom prst="rect">
            <a:avLst/>
          </a:prstGeom>
          <a:noFill/>
        </p:spPr>
      </p:pic>
      <p:pic>
        <p:nvPicPr>
          <p:cNvPr id="29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761057"/>
            <a:ext cx="1563628" cy="1464872"/>
          </a:xfrm>
          <a:prstGeom prst="rect">
            <a:avLst/>
          </a:prstGeom>
          <a:noFill/>
        </p:spPr>
      </p:pic>
      <p:pic>
        <p:nvPicPr>
          <p:cNvPr id="30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761057"/>
            <a:ext cx="1563628" cy="1464872"/>
          </a:xfrm>
          <a:prstGeom prst="rect">
            <a:avLst/>
          </a:prstGeom>
          <a:noFill/>
        </p:spPr>
      </p:pic>
      <p:pic>
        <p:nvPicPr>
          <p:cNvPr id="31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61057"/>
            <a:ext cx="1563628" cy="1464872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4067944" y="6273225"/>
            <a:ext cx="11031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ĎA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596336" y="6273225"/>
            <a:ext cx="12057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123728" y="6273225"/>
            <a:ext cx="13176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B199D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OŠ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796136" y="6273225"/>
            <a:ext cx="13143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B199D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ÍR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0" y="3861048"/>
            <a:ext cx="9144000" cy="0"/>
          </a:xfrm>
          <a:prstGeom prst="straightConnector1">
            <a:avLst/>
          </a:prstGeom>
          <a:ln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2771800" y="2132856"/>
            <a:ext cx="310059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JMÉNA PAK SEŘADÍME TAKTO:</a:t>
            </a:r>
            <a:endParaRPr lang="cs-CZ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1644 L -0.40659 -0.41551 " pathEditMode="relative" rAng="0" ptsTypes="AA">
                                      <p:cBhvr>
                                        <p:cTn id="2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00" y="-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92 -0.05857 L 0.17257 -0.41551 " pathEditMode="relative" rAng="0" ptsTypes="AA">
                                      <p:cBhvr>
                                        <p:cTn id="2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47 -0.0375 L -0.42031 -0.41551 " pathEditMode="relative" rAng="0" ptsTypes="AA">
                                      <p:cBhvr>
                                        <p:cTn id="25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-1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1 -0.01644 L 0.38472 -0.41551 " pathEditMode="relative" rAng="0" ptsTypes="AA">
                                      <p:cBhvr>
                                        <p:cTn id="2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00" y="-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4 -0.01644 L 0.14878 -0.41551 " pathEditMode="relative" rAng="0" ptsTypes="AA">
                                      <p:cBhvr>
                                        <p:cTn id="26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00" y="-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alpha val="7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04664"/>
            <a:ext cx="1563628" cy="1464872"/>
          </a:xfrm>
          <a:prstGeom prst="rect">
            <a:avLst/>
          </a:prstGeom>
          <a:noFill/>
        </p:spPr>
      </p:pic>
      <p:pic>
        <p:nvPicPr>
          <p:cNvPr id="1027" name="Picture 3" descr="E:\nápady\škola\klukk2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32656"/>
            <a:ext cx="1558141" cy="1470359"/>
          </a:xfrm>
          <a:prstGeom prst="rect">
            <a:avLst/>
          </a:prstGeom>
          <a:noFill/>
        </p:spPr>
      </p:pic>
      <p:pic>
        <p:nvPicPr>
          <p:cNvPr id="1028" name="Picture 4" descr="E:\nápady\škola\kluk3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332656"/>
            <a:ext cx="1563628" cy="1475845"/>
          </a:xfrm>
          <a:prstGeom prst="rect">
            <a:avLst/>
          </a:prstGeom>
          <a:noFill/>
        </p:spPr>
      </p:pic>
      <p:pic>
        <p:nvPicPr>
          <p:cNvPr id="1029" name="Picture 5" descr="E:\nápady\škola\klukk1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332656"/>
            <a:ext cx="1563628" cy="1464872"/>
          </a:xfrm>
          <a:prstGeom prst="rect">
            <a:avLst/>
          </a:prstGeom>
          <a:noFill/>
        </p:spPr>
      </p:pic>
      <p:pic>
        <p:nvPicPr>
          <p:cNvPr id="1030" name="Picture 6" descr="E:\nápady\škola\kluk3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60648"/>
            <a:ext cx="1563628" cy="147584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547664" y="2204864"/>
            <a:ext cx="62224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Pomoz klukům seřadit se podle abecedy.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1" name="Picture 7" descr="E:\nápady\škola\čmelák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5018012"/>
            <a:ext cx="1296144" cy="1322209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179512" y="4365104"/>
            <a:ext cx="8964488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0" name="Picture 2" descr="E:\nápady\škola\klukk1 kopi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229200"/>
            <a:ext cx="1563628" cy="1464872"/>
          </a:xfrm>
          <a:prstGeom prst="rect">
            <a:avLst/>
          </a:prstGeom>
          <a:noFill/>
        </p:spPr>
      </p:pic>
      <p:pic>
        <p:nvPicPr>
          <p:cNvPr id="11" name="Picture 3" descr="E:\nápady\škola\klukk2 kopi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301208"/>
            <a:ext cx="1558141" cy="1470359"/>
          </a:xfrm>
          <a:prstGeom prst="rect">
            <a:avLst/>
          </a:prstGeom>
          <a:noFill/>
        </p:spPr>
      </p:pic>
      <p:pic>
        <p:nvPicPr>
          <p:cNvPr id="12" name="Picture 4" descr="E:\nápady\škola\kluk3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229200"/>
            <a:ext cx="1563628" cy="1475845"/>
          </a:xfrm>
          <a:prstGeom prst="rect">
            <a:avLst/>
          </a:prstGeom>
          <a:noFill/>
        </p:spPr>
      </p:pic>
      <p:pic>
        <p:nvPicPr>
          <p:cNvPr id="13" name="Picture 5" descr="E:\nápady\škola\klukk1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5229200"/>
            <a:ext cx="1563628" cy="1464872"/>
          </a:xfrm>
          <a:prstGeom prst="rect">
            <a:avLst/>
          </a:prstGeom>
          <a:noFill/>
        </p:spPr>
      </p:pic>
      <p:pic>
        <p:nvPicPr>
          <p:cNvPr id="14" name="Picture 6" descr="E:\nápady\škola\kluk3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5229200"/>
            <a:ext cx="1563628" cy="147584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067944" y="4509120"/>
            <a:ext cx="1109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274 0.0963 C 0.07813 0.09676 0.08351 0.0963 0.08872 0.09768 C 0.09236 0.09861 0.09566 0.10231 0.09931 0.10324 C 0.10677 0.10509 0.11406 0.10741 0.12153 0.10903 C 0.13281 0.11852 0.14722 0.11412 0.1599 0.11435 C 0.20608 0.11366 0.21545 0.12755 0.23976 0.09768 C 0.24149 0.09028 0.24202 0.0831 0.24601 0.07778 C 0.24827 0.07014 0.24931 0.0537 0.24931 0.05393 C 0.24861 0.03264 0.25018 0.02569 0.24288 0.01111 C 0.24149 0.00347 0.2382 -0.00023 0.23333 -0.0044 C 0.22813 -0.01412 0.22483 -0.01736 0.21736 -0.02292 C 0.20643 -0.03102 0.21493 -0.02685 0.20781 -0.03009 C 0.20295 -0.03634 0.19827 -0.03935 0.19184 -0.04144 C 0.18264 -0.0537 0.1941 -0.03958 0.18542 -0.04699 C 0.18351 -0.04861 0.18212 -0.05116 0.18021 -0.05278 C 0.17639 -0.05602 0.17066 -0.05718 0.16632 -0.05833 C 0.16094 -0.06181 0.15625 -0.06505 0.15035 -0.0669 C 0.14618 -0.07546 0.13733 -0.07523 0.13021 -0.07685 C 0.11042 -0.08704 0.08646 -0.07732 0.06528 -0.07546 C 0.05174 -0.07037 0.03768 -0.06806 0.02379 -0.06551 C 0.01736 -0.05995 0.00955 -0.05903 0.00226 -0.05556 C -0.02743 -0.04097 -0.06354 -0.04398 -0.09427 -0.04282 C -0.13854 -0.04514 -0.18298 -0.04491 -0.22726 -0.04838 C -0.24132 -0.05139 -0.25555 -0.05486 -0.26979 -0.05695 C -0.27552 -0.05903 -0.27864 -0.06157 -0.28368 -0.06412 C -0.28628 -0.06551 -0.29774 -0.06667 -0.29861 -0.0669 C -0.30746 -0.07477 -0.31805 -0.0787 -0.32726 -0.08542 C -0.33646 -0.0919 -0.34496 -0.10093 -0.35503 -0.10509 C -0.35694 -0.11296 -0.35486 -0.1081 -0.3625 -0.11366 C -0.36927 -0.11852 -0.37292 -0.12847 -0.38055 -0.13079 C -0.38316 -0.13611 -0.38333 -0.14028 -0.38802 -0.14213 C -0.39132 -0.15509 -0.39774 -0.16528 -0.39965 -0.17894 C -0.39844 -0.20301 -0.40156 -0.19352 -0.39323 -0.2088 C -0.3908 -0.21343 -0.3816 -0.21574 -0.3816 -0.21551 C -0.37778 -0.22107 -0.37396 -0.22222 -0.36875 -0.22431 C -0.36441 -0.22616 -0.36059 -0.22986 -0.35607 -0.23148 C -0.34653 -0.23495 -0.33594 -0.23588 -0.32621 -0.23704 C -0.30208 -0.23565 -0.27795 -0.23426 -0.25399 -0.23009 C -0.2441 -0.22616 -0.23542 -0.22292 -0.22517 -0.22153 C -0.21389 -0.21574 -0.20503 -0.21482 -0.19219 -0.21296 C -0.18403 -0.21019 -0.17639 -0.20857 -0.16771 -0.20741 C -0.15364 -0.2037 -0.14288 -0.2 -0.12847 -0.19884 C -0.1066 -0.19259 -0.08976 -0.18611 -0.06667 -0.18472 C -0.05139 -0.17755 -0.0309 -0.17917 -0.01562 -0.17755 C 0.01962 -0.17407 0.05452 -0.1669 0.08976 -0.16482 C 0.125 -0.15718 0.16024 -0.15602 0.19601 -0.15347 C 0.26215 -0.1544 0.26823 -0.15139 0.3099 -0.15903 C 0.31424 -0.16528 0.32726 -0.16759 0.33333 -0.17037 C 0.33906 -0.17292 0.33577 -0.17338 0.3408 -0.17616 C 0.34288 -0.17732 0.34722 -0.17894 0.34722 -0.1787 C 0.35208 -0.18588 0.35938 -0.19445 0.36632 -0.19745 C 0.36806 -0.20463 0.36997 -0.20093 0.37379 -0.20602 C 0.37535 -0.21204 0.3783 -0.21111 0.38229 -0.21435 C 0.38386 -0.22083 0.38455 -0.22477 0.38872 -0.2287 C 0.39184 -0.2456 0.38733 -0.22431 0.39184 -0.23843 C 0.39393 -0.24491 0.39358 -0.25185 0.39601 -0.25833 C 0.39931 -0.28195 0.39722 -0.31782 0.38333 -0.33634 C 0.38212 -0.34352 0.38004 -0.34676 0.37483 -0.34907 C 0.3724 -0.35972 0.37604 -0.34745 0.37049 -0.35625 C 0.36945 -0.35787 0.36945 -0.36042 0.3684 -0.36204 C 0.36754 -0.36343 0.36615 -0.36366 0.36528 -0.36482 C 0.35955 -0.37222 0.35608 -0.37801 0.34931 -0.38472 C 0.34601 -0.38796 0.34445 -0.38982 0.3408 -0.39167 C 0.33872 -0.39282 0.33438 -0.39445 0.33438 -0.39421 C 0.32969 -0.40093 0.32379 -0.40139 0.31736 -0.40301 C 0.31215 -0.4081 0.30677 -0.40787 0.30035 -0.4088 C 0.27431 -0.42546 0.23889 -0.41111 0.21424 -0.41019 C 0.19549 -0.40741 0.17778 -0.40324 0.15886 -0.40162 C 0.15382 -0.39722 0.14879 -0.39468 0.14288 -0.39306 C 0.13577 -0.38681 0.1257 -0.38495 0.11719 -0.3831 C 0.10469 -0.37662 0.12136 -0.38449 0.10035 -0.37894 C 0.09688 -0.37801 0.0941 -0.3757 0.0908 -0.37477 C 0.08594 -0.36782 0.07396 -0.36713 0.06736 -0.3662 C 0.05851 -0.36181 0.04688 -0.35787 0.0375 -0.35625 C 0.02431 -0.3456 0.01736 -0.34722 0.00226 -0.34213 C -0.00295 -0.34028 -0.00798 -0.33773 -0.01354 -0.33634 C -0.02917 -0.32593 -0.04531 -0.32477 -0.0625 -0.32361 C -0.07066 -0.31644 -0.08437 -0.31921 -0.09427 -0.31806 C -0.14167 -0.31968 -0.16562 -0.3206 -0.20503 -0.32639 C -0.21198 -0.33032 -0.21493 -0.33102 -0.22309 -0.33218 C -0.23021 -0.33449 -0.23715 -0.33588 -0.24427 -0.33773 C -0.2533 -0.34282 -0.26007 -0.34514 -0.26979 -0.3463 C -0.27778 -0.34884 -0.28038 -0.35208 -0.28906 -0.35347 C -0.29635 -0.35671 -0.30382 -0.35787 -0.31128 -0.36042 C -0.31823 -0.36296 -0.31094 -0.36088 -0.31771 -0.36482 C -0.32083 -0.36667 -0.32413 -0.36759 -0.32726 -0.36898 C -0.3283 -0.36945 -0.33055 -0.37037 -0.33055 -0.37014 C -0.33646 -0.37847 -0.34531 -0.38241 -0.35278 -0.3875 C -0.35347 -0.38889 -0.35399 -0.39051 -0.35503 -0.39167 C -0.35625 -0.39306 -0.35833 -0.39282 -0.3592 -0.39445 C -0.3651 -0.40509 -0.36042 -0.42662 -0.37309 -0.43009 C -0.37691 -0.43125 -0.3809 -0.43102 -0.38472 -0.43148 C -0.38871 -0.4331 -0.3868 -0.43287 -0.3901 -0.43287 " pathEditMode="relative" rAng="0" ptsTypes="fffffffffffffffffffffffffffffffffffffffffffff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00" y="-2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412776"/>
            <a:ext cx="1619672" cy="16196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700808"/>
            <a:ext cx="1224136" cy="12241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20688"/>
            <a:ext cx="1259780" cy="12597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412776"/>
            <a:ext cx="1475804" cy="14758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76672"/>
            <a:ext cx="1547812" cy="15478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1844824"/>
            <a:ext cx="1043757" cy="10437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764704"/>
            <a:ext cx="1187772" cy="11877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5" name="Obdélník 14"/>
          <p:cNvSpPr/>
          <p:nvPr/>
        </p:nvSpPr>
        <p:spPr>
          <a:xfrm>
            <a:off x="633265" y="3140968"/>
            <a:ext cx="795262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Pojmenuj zvířata a napiš jejich názvy podle abecedy.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0" y="4581128"/>
            <a:ext cx="91440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740352" y="5445224"/>
            <a:ext cx="8798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žirafa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771800" y="5445224"/>
            <a:ext cx="14704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nosorožec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5445224"/>
            <a:ext cx="144923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krokodýl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55976" y="5445224"/>
            <a:ext cx="71365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32240" y="5445224"/>
            <a:ext cx="87594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zebra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79512" y="5445224"/>
            <a:ext cx="10336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klokan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92080" y="5445224"/>
            <a:ext cx="129426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velbloud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35896" y="4437112"/>
            <a:ext cx="13512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916832"/>
            <a:ext cx="6696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http://officeimg.vo.msecnd.net/en-us/images/MH900356151.jpg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204864"/>
            <a:ext cx="62646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http://officeimg.vo.msecnd.net/en-us/images/MH900356097.jpg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2492896"/>
            <a:ext cx="64087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http://officeimg.vo.msecnd.net/en-us/images/MH900356105.jpg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2780928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http://officeimg.vo.msecnd.net/en-us/images/MH900356113.jpg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3068960"/>
            <a:ext cx="6336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7"/>
              </a:rPr>
              <a:t>http://officeimg.vo.msecnd.net/en-us/images/MH900435552.jpg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162880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8"/>
              </a:rPr>
              <a:t>http://officeimg.vo.msecnd.net/en-us/images/MH900356147.jpg</a:t>
            </a:r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899592" y="1340768"/>
            <a:ext cx="6678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9"/>
              </a:rPr>
              <a:t>http://officeimg.vo.msecnd.net/en-us/images/MR900356101.jpg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980728"/>
            <a:ext cx="2753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Obrázky zvířat </a:t>
            </a:r>
            <a:r>
              <a:rPr lang="cs-CZ" dirty="0" smtClean="0"/>
              <a:t>(snímek 11):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923928" y="3501008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3789040"/>
            <a:ext cx="511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620688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obrázky </a:t>
            </a:r>
            <a:r>
              <a:rPr lang="cs-CZ" dirty="0" smtClean="0"/>
              <a:t>(snímek 2 – 10):  </a:t>
            </a:r>
            <a:r>
              <a:rPr lang="cs-CZ" dirty="0" smtClean="0">
                <a:solidFill>
                  <a:srgbClr val="0070C0"/>
                </a:solidFill>
              </a:rPr>
              <a:t>vlastní tvorba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/>
      <a:bodyPr/>
      <a:lstStyle/>
      <a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972</TotalTime>
  <Words>390</Words>
  <Application>Microsoft Office PowerPoint</Application>
  <PresentationFormat>Předvádění na obrazovce (4:3)</PresentationFormat>
  <Paragraphs>255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104</cp:revision>
  <dcterms:created xsi:type="dcterms:W3CDTF">2011-11-02T18:51:26Z</dcterms:created>
  <dcterms:modified xsi:type="dcterms:W3CDTF">2012-03-19T13:51:25Z</dcterms:modified>
</cp:coreProperties>
</file>