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5" r:id="rId2"/>
    <p:sldId id="266" r:id="rId3"/>
    <p:sldId id="256" r:id="rId4"/>
    <p:sldId id="257" r:id="rId5"/>
    <p:sldId id="263" r:id="rId6"/>
    <p:sldId id="258" r:id="rId7"/>
    <p:sldId id="264" r:id="rId8"/>
    <p:sldId id="259" r:id="rId9"/>
    <p:sldId id="262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1DBBD65-0E78-4277-98E2-79A194ACD69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15915D-42C9-4CD8-B195-D06AC5D2345A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Vodn%C3%AD_kolo.jpg" TargetMode="External"/><Relationship Id="rId2" Type="http://schemas.openxmlformats.org/officeDocument/2006/relationships/hyperlink" Target="http://www.novinky.cz/cestovani/160063-brdske-lesy-opradaji-strasidelne-povesti-a-legendy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iologickaolympiada.cz/files/pripravne_texty/PT2002.pdf" TargetMode="External"/><Relationship Id="rId4" Type="http://schemas.openxmlformats.org/officeDocument/2006/relationships/hyperlink" Target="http://cs.wikipedia.org/wiki/Soubor:Oil_wel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4063" y="2438368"/>
            <a:ext cx="7489825" cy="52322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2800" dirty="0" smtClean="0">
                <a:solidFill>
                  <a:srgbClr val="575F6D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Člověk a krajina – </a:t>
            </a:r>
            <a:r>
              <a:rPr lang="cs-CZ" sz="2800" dirty="0" smtClean="0">
                <a:solidFill>
                  <a:srgbClr val="575F6D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průmyslová krajina</a:t>
            </a:r>
            <a:endParaRPr lang="cs-CZ" sz="2800" dirty="0"/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34558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 smtClean="0">
                <a:solidFill>
                  <a:prstClr val="black"/>
                </a:solidFill>
              </a:rPr>
              <a:t>Autor RNDr. Markéta Drábková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868144" y="4642643"/>
            <a:ext cx="23757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>
                <a:solidFill>
                  <a:prstClr val="black"/>
                </a:solidFill>
              </a:rPr>
              <a:t>Datum</a:t>
            </a:r>
            <a:r>
              <a:rPr lang="cs-CZ" dirty="0" smtClean="0">
                <a:solidFill>
                  <a:prstClr val="black"/>
                </a:solidFill>
              </a:rPr>
              <a:t>: 15. </a:t>
            </a:r>
            <a:r>
              <a:rPr lang="cs-CZ" dirty="0">
                <a:solidFill>
                  <a:prstClr val="black"/>
                </a:solidFill>
              </a:rPr>
              <a:t>9</a:t>
            </a:r>
            <a:r>
              <a:rPr lang="cs-CZ" dirty="0" smtClean="0">
                <a:solidFill>
                  <a:prstClr val="black"/>
                </a:solidFill>
              </a:rPr>
              <a:t>. 2013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>
                <a:solidFill>
                  <a:prstClr val="black"/>
                </a:solidFill>
              </a:rPr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val="241056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125981"/>
              </p:ext>
            </p:extLst>
          </p:nvPr>
        </p:nvGraphicFramePr>
        <p:xfrm>
          <a:off x="827584" y="476672"/>
          <a:ext cx="6696744" cy="4324261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CZ.1.07/1.5.00/34.0702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VY_32_INOVACE_BIO.kvinta.48_člověk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cs-CZ" sz="11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kraina_průmyslová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krajina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RNDr.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Markéta Drábková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Název</a:t>
                      </a:r>
                      <a:endParaRPr lang="cs-CZ" sz="1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Člověk</a:t>
                      </a:r>
                      <a:r>
                        <a:rPr lang="cs-CZ" sz="1100" kern="1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 a krajina – přelom letopočtu</a:t>
                      </a:r>
                      <a:endParaRPr lang="cs-CZ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Tematická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Ekologie a ochrana ŽP pro SŠ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316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SŠ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list/Anotace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Zpracováno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po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dle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studijního textu pro biologickou olympiádu 2002/2003 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9761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Průmyslová  </a:t>
            </a:r>
            <a:r>
              <a:rPr lang="cs-CZ" dirty="0" smtClean="0"/>
              <a:t>krajina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člověk a krajina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209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průmyslová </a:t>
            </a:r>
            <a:r>
              <a:rPr lang="cs-CZ" dirty="0" smtClean="0"/>
              <a:t>krajina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16.-19. století zhoršení klimatu , 30. letá válka, morové epidemie ( migrace a hustota obyvatel bez odpovídající hygieny) – zánik osad, </a:t>
            </a:r>
            <a:r>
              <a:rPr lang="cs-CZ" dirty="0"/>
              <a:t>ú</a:t>
            </a:r>
            <a:r>
              <a:rPr lang="cs-CZ" dirty="0" smtClean="0"/>
              <a:t>padek měst </a:t>
            </a:r>
          </a:p>
          <a:p>
            <a:r>
              <a:rPr lang="cs-CZ" dirty="0" smtClean="0"/>
              <a:t>17. stol. </a:t>
            </a:r>
            <a:r>
              <a:rPr lang="cs-CZ" dirty="0" smtClean="0"/>
              <a:t>– větší </a:t>
            </a:r>
            <a:r>
              <a:rPr lang="cs-CZ" dirty="0" smtClean="0"/>
              <a:t>města – specializace  -  obchod – cestní síť</a:t>
            </a:r>
          </a:p>
          <a:p>
            <a:r>
              <a:rPr lang="cs-CZ" dirty="0" smtClean="0"/>
              <a:t>Po Bílé hoře – </a:t>
            </a:r>
            <a:r>
              <a:rPr lang="cs-CZ" dirty="0"/>
              <a:t>s</a:t>
            </a:r>
            <a:r>
              <a:rPr lang="cs-CZ" dirty="0" smtClean="0"/>
              <a:t>celování </a:t>
            </a:r>
            <a:r>
              <a:rPr lang="cs-CZ" dirty="0" smtClean="0"/>
              <a:t>panství, </a:t>
            </a:r>
            <a:r>
              <a:rPr lang="cs-CZ" dirty="0" smtClean="0"/>
              <a:t>šlechtické velkostatky, koordinace, práce s krajinou  </a:t>
            </a:r>
          </a:p>
          <a:p>
            <a:r>
              <a:rPr lang="cs-CZ" dirty="0" smtClean="0"/>
              <a:t>,, barokizace“ – poutní místa, boží muka, průhledy, promyšlené trasy, aleje</a:t>
            </a:r>
          </a:p>
          <a:p>
            <a:endParaRPr lang="cs-CZ" dirty="0"/>
          </a:p>
          <a:p>
            <a:r>
              <a:rPr lang="cs-CZ" dirty="0" smtClean="0"/>
              <a:t> nové </a:t>
            </a:r>
            <a:r>
              <a:rPr lang="cs-CZ" dirty="0"/>
              <a:t>plodiny z Ameriky 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47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Tereza\Desktop\máma\151109-article-cyf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8033028" cy="534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006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h</a:t>
            </a:r>
            <a:r>
              <a:rPr lang="cs-CZ" dirty="0" smtClean="0"/>
              <a:t>amry </a:t>
            </a:r>
            <a:r>
              <a:rPr lang="cs-CZ" dirty="0" smtClean="0"/>
              <a:t>( vodní energie ), železárny, sklárny (dřevěné uhlí) – DŘEVO,</a:t>
            </a:r>
            <a:r>
              <a:rPr lang="cs-CZ" dirty="0"/>
              <a:t> </a:t>
            </a:r>
            <a:r>
              <a:rPr lang="cs-CZ" dirty="0" smtClean="0"/>
              <a:t>DŘEVO,</a:t>
            </a:r>
            <a:r>
              <a:rPr lang="cs-CZ" dirty="0"/>
              <a:t> </a:t>
            </a:r>
            <a:r>
              <a:rPr lang="cs-CZ" dirty="0" smtClean="0"/>
              <a:t>DŘEVO</a:t>
            </a:r>
          </a:p>
          <a:p>
            <a:r>
              <a:rPr lang="cs-CZ" dirty="0"/>
              <a:t>v</a:t>
            </a:r>
            <a:r>
              <a:rPr lang="cs-CZ" dirty="0" smtClean="0"/>
              <a:t>orařství,  </a:t>
            </a:r>
            <a:r>
              <a:rPr lang="cs-CZ" dirty="0"/>
              <a:t>s</a:t>
            </a:r>
            <a:r>
              <a:rPr lang="cs-CZ" dirty="0" smtClean="0"/>
              <a:t>plavňování řek </a:t>
            </a:r>
          </a:p>
          <a:p>
            <a:r>
              <a:rPr lang="cs-CZ" dirty="0" smtClean="0"/>
              <a:t>17.-18. stol. největší odlesnění </a:t>
            </a:r>
          </a:p>
          <a:p>
            <a:r>
              <a:rPr lang="cs-CZ" dirty="0" smtClean="0"/>
              <a:t> </a:t>
            </a:r>
            <a:r>
              <a:rPr lang="cs-CZ" dirty="0" smtClean="0"/>
              <a:t>Marie Terezie -  lesnictví, lesní zákon – sázení lesa, zákaz pastvy – obnovování plochy  ( </a:t>
            </a:r>
            <a:r>
              <a:rPr lang="cs-CZ" dirty="0" smtClean="0"/>
              <a:t>nepřirozené </a:t>
            </a:r>
            <a:r>
              <a:rPr lang="cs-CZ" dirty="0" smtClean="0"/>
              <a:t>skladby – dodnes důsledky)</a:t>
            </a:r>
          </a:p>
          <a:p>
            <a:r>
              <a:rPr lang="cs-CZ" dirty="0" smtClean="0"/>
              <a:t>Západní Evropa </a:t>
            </a:r>
            <a:r>
              <a:rPr lang="cs-CZ" dirty="0" smtClean="0"/>
              <a:t>odlesněná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11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Tereza\Desktop\máma\800px-Vodní_k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7581"/>
            <a:ext cx="8627639" cy="647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995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Průmyslová krajina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Stavba silnic, železnic, plavebních kanálů – lomy, tunely, zářezy do krajiny </a:t>
            </a:r>
            <a:r>
              <a:rPr lang="cs-CZ" sz="1800" dirty="0" smtClean="0"/>
              <a:t>(rozvoj věd – paleontologie, geologie, kartografie…</a:t>
            </a:r>
            <a:r>
              <a:rPr lang="cs-CZ" dirty="0" smtClean="0"/>
              <a:t>)</a:t>
            </a:r>
            <a:endParaRPr lang="cs-CZ" dirty="0" smtClean="0"/>
          </a:p>
          <a:p>
            <a:r>
              <a:rPr lang="cs-CZ" dirty="0" smtClean="0"/>
              <a:t>Povinná školní docházka</a:t>
            </a:r>
          </a:p>
          <a:p>
            <a:r>
              <a:rPr lang="cs-CZ" dirty="0" smtClean="0"/>
              <a:t>Přísun lidí do měst, tovární čtvrtě za </a:t>
            </a:r>
            <a:r>
              <a:rPr lang="cs-CZ" dirty="0" smtClean="0"/>
              <a:t>hradbami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Jaké domácí zvíře na maso mohli lidé chovat i ve městě?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Jaké domácí zvíře je chované </a:t>
            </a:r>
            <a:r>
              <a:rPr lang="cs-CZ" dirty="0" smtClean="0">
                <a:solidFill>
                  <a:srgbClr val="FF0000"/>
                </a:solidFill>
              </a:rPr>
              <a:t>ve městech dnes </a:t>
            </a:r>
            <a:r>
              <a:rPr lang="cs-CZ" dirty="0">
                <a:solidFill>
                  <a:srgbClr val="FF0000"/>
                </a:solidFill>
              </a:rPr>
              <a:t>?</a:t>
            </a:r>
            <a:endParaRPr lang="cs-CZ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68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růmyslová </a:t>
            </a:r>
            <a:r>
              <a:rPr lang="cs-CZ" dirty="0" smtClean="0"/>
              <a:t>krajina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1857/9 1. barel ropy</a:t>
            </a:r>
          </a:p>
          <a:p>
            <a:r>
              <a:rPr lang="cs-CZ" dirty="0" smtClean="0"/>
              <a:t>Mechanizace i v zemědělství, umělá hnojiva, meliorace – těžké stroje, kolektivizace</a:t>
            </a:r>
          </a:p>
          <a:p>
            <a:endParaRPr lang="cs-CZ" dirty="0"/>
          </a:p>
          <a:p>
            <a:r>
              <a:rPr lang="cs-CZ" dirty="0" smtClean="0"/>
              <a:t>,,  vítězný boj“ s přírodou – škůdci, parazité, povodně…</a:t>
            </a:r>
            <a:endParaRPr lang="cs-CZ" dirty="0"/>
          </a:p>
        </p:txBody>
      </p:sp>
      <p:pic>
        <p:nvPicPr>
          <p:cNvPr id="3074" name="Picture 2" descr="C:\Users\Tereza\Desktop\máma\Oil_we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933056"/>
            <a:ext cx="3724110" cy="2793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4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pl-PL" sz="2000" dirty="0"/>
              <a:t>BLAHUŠ, Petr. </a:t>
            </a:r>
            <a:r>
              <a:rPr lang="pl-PL" sz="2000" i="1" dirty="0"/>
              <a:t>www.novinky.cz</a:t>
            </a:r>
            <a:r>
              <a:rPr lang="pl-PL" sz="2000" dirty="0"/>
              <a:t> [online]. [cit. 24.11.2013]. Dostupný na WWW: </a:t>
            </a:r>
            <a:r>
              <a:rPr lang="pl-PL" sz="2000" dirty="0">
                <a:hlinkClick r:id="rId2"/>
              </a:rPr>
              <a:t>http://</a:t>
            </a:r>
            <a:r>
              <a:rPr lang="pl-PL" sz="2000" dirty="0" smtClean="0">
                <a:hlinkClick r:id="rId2"/>
              </a:rPr>
              <a:t>www.novinky.cz/cestovani/160063-brdske-lesy-opradaji-strasidelne-povesti-a-legendy.html</a:t>
            </a:r>
            <a:endParaRPr lang="pl-PL" sz="2000" dirty="0" smtClean="0"/>
          </a:p>
          <a:p>
            <a:r>
              <a:rPr lang="pl-PL" sz="2000" dirty="0"/>
              <a:t>ŠJŮ. </a:t>
            </a:r>
            <a:r>
              <a:rPr lang="pl-PL" sz="2000" i="1" dirty="0"/>
              <a:t>www.wikipedia.cz</a:t>
            </a:r>
            <a:r>
              <a:rPr lang="pl-PL" sz="2000" dirty="0"/>
              <a:t> [online]. [cit. 24.11.2013]. Dostupný na WWW: </a:t>
            </a:r>
            <a:r>
              <a:rPr lang="pl-PL" sz="2000" dirty="0">
                <a:hlinkClick r:id="rId3"/>
              </a:rPr>
              <a:t>http://</a:t>
            </a:r>
            <a:r>
              <a:rPr lang="pl-PL" sz="2000" dirty="0" smtClean="0">
                <a:hlinkClick r:id="rId3"/>
              </a:rPr>
              <a:t>cs.wikipedia.org/wiki/Soubor:Vodn%C3%AD_kolo.jpg</a:t>
            </a:r>
            <a:endParaRPr lang="pl-PL" sz="2000" dirty="0" smtClean="0"/>
          </a:p>
          <a:p>
            <a:r>
              <a:rPr lang="pl-PL" sz="2000" dirty="0"/>
              <a:t>WIKIPEDIA. </a:t>
            </a:r>
            <a:r>
              <a:rPr lang="pl-PL" sz="2000" i="1" dirty="0"/>
              <a:t>www.wikipedia.cz</a:t>
            </a:r>
            <a:r>
              <a:rPr lang="pl-PL" sz="2000" dirty="0"/>
              <a:t> [online]. [cit. 24.11.2013]. Dostupný na WWW: </a:t>
            </a:r>
            <a:r>
              <a:rPr lang="pl-PL" sz="2000" dirty="0">
                <a:hlinkClick r:id="rId4"/>
              </a:rPr>
              <a:t>http://</a:t>
            </a:r>
            <a:r>
              <a:rPr lang="pl-PL" sz="2000" dirty="0" smtClean="0">
                <a:hlinkClick r:id="rId4"/>
              </a:rPr>
              <a:t>cs.wikipedia.org/wiki/Soubor:Oil_well.jpg</a:t>
            </a:r>
            <a:endParaRPr lang="pl-PL" sz="2000" dirty="0" smtClean="0"/>
          </a:p>
          <a:p>
            <a:r>
              <a:rPr lang="cs-CZ" sz="2000" dirty="0">
                <a:hlinkClick r:id="rId5"/>
              </a:rPr>
              <a:t>http://www.biologickaolympiada.cz/files/pripravne_texty/PT2002.pdf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0876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39</TotalTime>
  <Words>339</Words>
  <Application>Microsoft Office PowerPoint</Application>
  <PresentationFormat>Předvádění na obrazovce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Prezentace aplikace PowerPoint</vt:lpstr>
      <vt:lpstr>Prezentace aplikace PowerPoint</vt:lpstr>
      <vt:lpstr>člověk a krajina</vt:lpstr>
      <vt:lpstr>průmyslová krajina</vt:lpstr>
      <vt:lpstr>Prezentace aplikace PowerPoint</vt:lpstr>
      <vt:lpstr>průmysl</vt:lpstr>
      <vt:lpstr>Prezentace aplikace PowerPoint</vt:lpstr>
      <vt:lpstr>Průmyslová krajina</vt:lpstr>
      <vt:lpstr>průmyslová krajina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6</cp:revision>
  <dcterms:created xsi:type="dcterms:W3CDTF">2013-11-19T15:44:41Z</dcterms:created>
  <dcterms:modified xsi:type="dcterms:W3CDTF">2013-11-26T13:36:24Z</dcterms:modified>
</cp:coreProperties>
</file>