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8401" autoAdjust="0"/>
  </p:normalViewPr>
  <p:slideViewPr>
    <p:cSldViewPr>
      <p:cViewPr varScale="1">
        <p:scale>
          <a:sx n="70" d="100"/>
          <a:sy n="70" d="100"/>
        </p:scale>
        <p:origin x="-130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DFA402-1ADD-4F86-8A72-77028727E140}" type="datetimeFigureOut">
              <a:rPr lang="cs-CZ" smtClean="0"/>
              <a:t>26.11.2013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026641-2904-435E-9B35-74102D60F5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4413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4321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EF8C8-C60C-4A43-A3D1-031AA3F1724A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A71B3-DA92-4D0D-942C-41A885A640AC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F27C8-EAA0-4452-9133-68C4CE487FDE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9C93C-F1C1-47F5-B889-5E21B85A6BD3}" type="datetime1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A8DBF8-FC53-491B-8E06-6EDE944CCACE}" type="datetime1">
              <a:rPr lang="cs-CZ" smtClean="0"/>
              <a:t>26.11.2013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635097-CCFA-4280-806E-F5148790B05A}" type="datetime1">
              <a:rPr lang="cs-CZ" smtClean="0"/>
              <a:t>26.11.2013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76A39-EEF3-4AA1-80C2-FD953D97B09D}" type="datetime1">
              <a:rPr lang="cs-CZ" smtClean="0"/>
              <a:t>26.11.2013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86C3ED-461B-42B4-85C8-54547015C20D}" type="datetime1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722D65-3A55-4D1F-8440-D6B397E50D43}" type="datetime1">
              <a:rPr lang="cs-CZ" smtClean="0"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86EB2C-E867-4A93-8373-7AAD2BCB1E0C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4B60C-C27A-4055-8686-7DE223D3A980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DD136-B9E4-4D10-9050-0CF9D9B4299C}" type="datetime1">
              <a:rPr lang="cs-CZ" smtClean="0"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ompeo_Batoni_002.jpg" TargetMode="External"/><Relationship Id="rId2" Type="http://schemas.openxmlformats.org/officeDocument/2006/relationships/hyperlink" Target="http://en.wikipedia.org/wiki/Maria_Theresi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7682038"/>
              </p:ext>
            </p:extLst>
          </p:nvPr>
        </p:nvGraphicFramePr>
        <p:xfrm>
          <a:off x="179512" y="1676045"/>
          <a:ext cx="8784976" cy="497735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6"/>
                <a:gridCol w="6383700"/>
              </a:tblGrid>
              <a:tr h="28948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948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948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948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948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Soňa Havlíčková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948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Josef II.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9489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VY_32_INOVACE_2.1.6_Josef II.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89489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3. 2. 2013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948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948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Evropa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v raném novověku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948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Učivo </a:t>
                      </a:r>
                      <a:r>
                        <a:rPr lang="cs-CZ" sz="1400" dirty="0">
                          <a:effectLst/>
                        </a:rPr>
                        <a:t>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Osvícenský absolutismus v habsburské monarchii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948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Shrnuje základní informace o reformách Marie Terezie a Josefa II.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7897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Slouží pro podporu frontální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výuky, materiál je vhodné zpřístupnit studentům jako studijní oporu pro domácí přípravu na vyučování.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948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Osvědčil se jako pomůcka pro názornější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a atraktivnější výklad.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78977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6481" y="228600"/>
            <a:ext cx="6231038" cy="1211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Osvícenský absolutismus v habsburské monarchii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Marie Terezie a Josef II.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696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Marie Terezie 1740 - 1780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1256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První a poslední habsburská panovnice</a:t>
            </a:r>
          </a:p>
          <a:p>
            <a:pPr lvl="1"/>
            <a:r>
              <a:rPr lang="cs-CZ" dirty="0" smtClean="0"/>
              <a:t>Habsbursko-lotrinská dynastie</a:t>
            </a:r>
          </a:p>
          <a:p>
            <a:pPr lvl="1"/>
            <a:r>
              <a:rPr lang="cs-CZ" dirty="0" smtClean="0"/>
              <a:t>Při nástupu na trůn 23 let</a:t>
            </a:r>
          </a:p>
          <a:p>
            <a:pPr lvl="1"/>
            <a:r>
              <a:rPr lang="cs-CZ" dirty="0" smtClean="0"/>
              <a:t>Porodila 16 děti, matka dvou císařů</a:t>
            </a:r>
          </a:p>
          <a:p>
            <a:r>
              <a:rPr lang="cs-CZ" dirty="0" smtClean="0"/>
              <a:t>1713 pragmatická sankce</a:t>
            </a:r>
          </a:p>
          <a:p>
            <a:r>
              <a:rPr lang="cs-CZ" dirty="0" smtClean="0"/>
              <a:t>Rakouské, české, uherské, italské země a jižní Nizozemí</a:t>
            </a:r>
          </a:p>
          <a:p>
            <a:r>
              <a:rPr lang="cs-CZ" dirty="0" smtClean="0"/>
              <a:t>Říše neměla jednotnou strukturu</a:t>
            </a:r>
          </a:p>
          <a:p>
            <a:pPr lvl="1"/>
            <a:r>
              <a:rPr lang="cs-CZ" dirty="0" smtClean="0"/>
              <a:t>Dvorské úřady</a:t>
            </a:r>
          </a:p>
          <a:p>
            <a:pPr lvl="1"/>
            <a:r>
              <a:rPr lang="cs-CZ" dirty="0" smtClean="0"/>
              <a:t>Stavovské sněmy</a:t>
            </a:r>
          </a:p>
          <a:p>
            <a:r>
              <a:rPr lang="cs-CZ" dirty="0" smtClean="0"/>
              <a:t>Ztráta Slezska a Kladska</a:t>
            </a:r>
          </a:p>
          <a:p>
            <a:r>
              <a:rPr lang="cs-CZ" dirty="0" smtClean="0"/>
              <a:t>Připojení Haliče a Bukoviny (dělení Polska)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08912" cy="365125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011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9512" y="5877272"/>
            <a:ext cx="8784976" cy="844203"/>
          </a:xfrm>
        </p:spPr>
        <p:txBody>
          <a:bodyPr/>
          <a:lstStyle/>
          <a:p>
            <a:pPr algn="l"/>
            <a:r>
              <a:rPr lang="cs-CZ" dirty="0" smtClean="0"/>
              <a:t>Obr. 1, </a:t>
            </a:r>
            <a:r>
              <a:rPr lang="cs-CZ" dirty="0"/>
              <a:t>File:Andreas_Moeller_001.jpg.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2013-02-03]. Dostupné z: http://en.wikipedia.org/wiki/File:Andreas_Moeller_001.jpg </a:t>
            </a:r>
            <a:endParaRPr lang="cs-CZ" dirty="0" smtClean="0"/>
          </a:p>
          <a:p>
            <a:pPr algn="l"/>
            <a:r>
              <a:rPr lang="cs-CZ" dirty="0" smtClean="0"/>
              <a:t>Obr. 2, </a:t>
            </a:r>
            <a:r>
              <a:rPr lang="en-US" dirty="0"/>
              <a:t>Maria </a:t>
            </a:r>
            <a:r>
              <a:rPr lang="en-US" dirty="0" err="1"/>
              <a:t>Theresia</a:t>
            </a:r>
            <a:r>
              <a:rPr lang="en-US" dirty="0"/>
              <a:t>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2013-02-03]. </a:t>
            </a:r>
            <a:r>
              <a:rPr lang="en-US" dirty="0" err="1"/>
              <a:t>Dostupné</a:t>
            </a:r>
            <a:r>
              <a:rPr lang="en-US" dirty="0"/>
              <a:t> z: http://en.wikipedia.org/wiki/Maria_Theresia </a:t>
            </a:r>
            <a:endParaRPr lang="cs-CZ" dirty="0" smtClean="0"/>
          </a:p>
          <a:p>
            <a:pPr algn="l"/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936" y="0"/>
            <a:ext cx="4432927" cy="54726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3791" y="5472608"/>
            <a:ext cx="44141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1, Marie Terezie dvanáctiletá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7150" y="1264153"/>
            <a:ext cx="5276850" cy="4562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07716" y="891876"/>
            <a:ext cx="3059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2, s rodinou roku 1776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371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Reformy Marie Terezie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640960" cy="5688632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Vzorem Prusko</a:t>
            </a:r>
          </a:p>
          <a:p>
            <a:r>
              <a:rPr lang="cs-CZ" dirty="0" smtClean="0"/>
              <a:t>Cíl: jednotná správa - centralizace, silnější stát</a:t>
            </a:r>
          </a:p>
          <a:p>
            <a:r>
              <a:rPr lang="cs-CZ" dirty="0" smtClean="0"/>
              <a:t>Sčítání obyvatelstva a půdy – tereziánský katastr</a:t>
            </a:r>
          </a:p>
          <a:p>
            <a:pPr lvl="1"/>
            <a:r>
              <a:rPr lang="cs-CZ" dirty="0" smtClean="0"/>
              <a:t>Lepší výběr daní</a:t>
            </a:r>
          </a:p>
          <a:p>
            <a:r>
              <a:rPr lang="cs-CZ" dirty="0" smtClean="0"/>
              <a:t>Zlepšení životních podmínek poddaných</a:t>
            </a:r>
          </a:p>
          <a:p>
            <a:pPr lvl="1"/>
            <a:r>
              <a:rPr lang="cs-CZ" dirty="0" smtClean="0"/>
              <a:t>Zvýšení efektivity práce</a:t>
            </a:r>
          </a:p>
          <a:p>
            <a:pPr lvl="1"/>
            <a:r>
              <a:rPr lang="cs-CZ" dirty="0" smtClean="0"/>
              <a:t>Nový robotní řád</a:t>
            </a:r>
          </a:p>
          <a:p>
            <a:r>
              <a:rPr lang="cs-CZ" dirty="0" smtClean="0"/>
              <a:t>Vzdělání úředníků – byrokratický aparát</a:t>
            </a:r>
          </a:p>
          <a:p>
            <a:pPr lvl="1"/>
            <a:r>
              <a:rPr lang="cs-CZ" dirty="0" smtClean="0"/>
              <a:t>Povinná školní docházka od 6 do 12 let</a:t>
            </a:r>
          </a:p>
          <a:p>
            <a:r>
              <a:rPr lang="cs-CZ" dirty="0" smtClean="0"/>
              <a:t>Posílení armády</a:t>
            </a:r>
          </a:p>
          <a:p>
            <a:r>
              <a:rPr lang="cs-CZ" dirty="0" smtClean="0"/>
              <a:t>Podpora manufakturní výroby</a:t>
            </a:r>
          </a:p>
          <a:p>
            <a:r>
              <a:rPr lang="cs-CZ" dirty="0" smtClean="0"/>
              <a:t>Sjednocení měr a vah</a:t>
            </a:r>
          </a:p>
          <a:p>
            <a:r>
              <a:rPr lang="cs-CZ" dirty="0" smtClean="0"/>
              <a:t>Rušení vnitřních cel</a:t>
            </a:r>
          </a:p>
          <a:p>
            <a:r>
              <a:rPr lang="cs-CZ" dirty="0" smtClean="0"/>
              <a:t>1773 zrušení jezuitského řádu</a:t>
            </a:r>
          </a:p>
          <a:p>
            <a:r>
              <a:rPr lang="cs-CZ" dirty="0" smtClean="0"/>
              <a:t>Radikálnějším reformám se bránila (náboženství, postavení poddaných)</a:t>
            </a:r>
          </a:p>
          <a:p>
            <a:r>
              <a:rPr lang="cs-CZ" dirty="0" smtClean="0"/>
              <a:t>Odstranění mučení ve věznicích</a:t>
            </a:r>
          </a:p>
          <a:p>
            <a:r>
              <a:rPr lang="cs-CZ" dirty="0" smtClean="0"/>
              <a:t>Posílení perzekuce Židů (plán na jejich vyhnání)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2979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Josef II. 1780 - 1790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0060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Již od roku 1765 císařem a spoluvladařem</a:t>
            </a:r>
          </a:p>
          <a:p>
            <a:r>
              <a:rPr lang="cs-CZ" dirty="0" smtClean="0"/>
              <a:t>1781 toleranční patent</a:t>
            </a:r>
          </a:p>
          <a:p>
            <a:pPr lvl="1"/>
            <a:r>
              <a:rPr lang="cs-CZ" dirty="0" smtClean="0"/>
              <a:t>Povolena tři nekatolická vyznání</a:t>
            </a:r>
          </a:p>
          <a:p>
            <a:r>
              <a:rPr lang="cs-CZ" dirty="0" smtClean="0"/>
              <a:t>Zmírnění diskriminace Židů</a:t>
            </a:r>
          </a:p>
          <a:p>
            <a:r>
              <a:rPr lang="cs-CZ" dirty="0" smtClean="0"/>
              <a:t>Zrušení všech „zbytečných“ klášterů</a:t>
            </a:r>
          </a:p>
          <a:p>
            <a:r>
              <a:rPr lang="cs-CZ" dirty="0" smtClean="0"/>
              <a:t>1781 zrušení nevolnictví</a:t>
            </a:r>
          </a:p>
          <a:p>
            <a:pPr lvl="1"/>
            <a:r>
              <a:rPr lang="cs-CZ" dirty="0" smtClean="0"/>
              <a:t>Konec osobní závislosti poddaných</a:t>
            </a:r>
          </a:p>
          <a:p>
            <a:r>
              <a:rPr lang="cs-CZ" dirty="0" smtClean="0"/>
              <a:t>Nový občanský a trestní zákoník</a:t>
            </a:r>
          </a:p>
          <a:p>
            <a:pPr lvl="1"/>
            <a:r>
              <a:rPr lang="cs-CZ" dirty="0" smtClean="0"/>
              <a:t>Zrušení trestu smrti</a:t>
            </a:r>
          </a:p>
          <a:p>
            <a:r>
              <a:rPr lang="cs-CZ" dirty="0" smtClean="0"/>
              <a:t>Soudnictví na panstvích svěřil státním úředníkům</a:t>
            </a:r>
          </a:p>
          <a:p>
            <a:r>
              <a:rPr lang="cs-CZ" dirty="0" smtClean="0"/>
              <a:t>Zrušení městských správ – magistráty</a:t>
            </a:r>
          </a:p>
          <a:p>
            <a:r>
              <a:rPr lang="cs-CZ" dirty="0" smtClean="0"/>
              <a:t>Podřízení církve státu, rozšíření sítě far</a:t>
            </a:r>
          </a:p>
          <a:p>
            <a:r>
              <a:rPr lang="cs-CZ" dirty="0" smtClean="0"/>
              <a:t>Germanizace vyššího školství</a:t>
            </a:r>
          </a:p>
          <a:p>
            <a:r>
              <a:rPr lang="cs-CZ" dirty="0" smtClean="0"/>
              <a:t>Záměr zdanit majetek šlechty</a:t>
            </a:r>
          </a:p>
          <a:p>
            <a:pPr marL="457200" lvl="1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76571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356350"/>
            <a:ext cx="8496944" cy="365125"/>
          </a:xfrm>
        </p:spPr>
        <p:txBody>
          <a:bodyPr/>
          <a:lstStyle/>
          <a:p>
            <a:pPr algn="l"/>
            <a:r>
              <a:rPr lang="cs-CZ" dirty="0" smtClean="0"/>
              <a:t>Obr. 3, dobová pohlednice pomníku odstraněného roku 1921, Slavíkovice, Vyškov, archiv autora.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7738" y="700088"/>
            <a:ext cx="7248525" cy="545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404175" y="6231695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442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Leopold II. 1790 - 1792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556792"/>
            <a:ext cx="5256584" cy="3528392"/>
          </a:xfrm>
        </p:spPr>
        <p:txBody>
          <a:bodyPr>
            <a:normAutofit/>
          </a:bodyPr>
          <a:lstStyle/>
          <a:p>
            <a:r>
              <a:rPr lang="cs-CZ" dirty="0" smtClean="0"/>
              <a:t>Osvícenské reformy v Toskánsku</a:t>
            </a:r>
          </a:p>
          <a:p>
            <a:r>
              <a:rPr lang="cs-CZ" dirty="0" smtClean="0"/>
              <a:t>Po smrti Josefa II. zrušení některých reforem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8496944" cy="365125"/>
          </a:xfrm>
        </p:spPr>
        <p:txBody>
          <a:bodyPr/>
          <a:lstStyle/>
          <a:p>
            <a:pPr algn="l"/>
            <a:r>
              <a:rPr lang="cs-CZ" dirty="0" smtClean="0"/>
              <a:t>Obr. 4, </a:t>
            </a:r>
            <a:r>
              <a:rPr lang="cs-CZ" dirty="0"/>
              <a:t>Soubor:Pompeo_Batoni_002.jpg.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2013-02-03]. Dostupné z: http://cs.wikipedia.org/wiki/Soubor:Pompeo_Batoni_002.jpg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269794"/>
            <a:ext cx="3384376" cy="48967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982303" y="6166512"/>
            <a:ext cx="7661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78184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525963"/>
          </a:xfrm>
        </p:spPr>
        <p:txBody>
          <a:bodyPr/>
          <a:lstStyle/>
          <a:p>
            <a:r>
              <a:rPr lang="cs-CZ" dirty="0" smtClean="0"/>
              <a:t>Najděte v atlasu ze kterých zemí se skládala habsburská monarchie ve druhé polovině 18. stol.</a:t>
            </a:r>
          </a:p>
          <a:p>
            <a:r>
              <a:rPr lang="cs-CZ" dirty="0" smtClean="0"/>
              <a:t>V čem spočívala odlišnost Marie Terezie a jejího syna Josefa II. z hlediska </a:t>
            </a:r>
            <a:r>
              <a:rPr lang="cs-CZ" smtClean="0"/>
              <a:t>jejich vlády?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32652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8640960" cy="554461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File:Andreas_Moeller_001.jpg</a:t>
            </a:r>
            <a:r>
              <a:rPr lang="cs-CZ" sz="2000" dirty="0"/>
              <a:t>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2013-02-03]. Dostupné z: http://en.wikipedia.org/wiki/File:Andreas_Moeller_001.jpg </a:t>
            </a:r>
          </a:p>
          <a:p>
            <a:r>
              <a:rPr lang="en-US" sz="2000" dirty="0" smtClean="0"/>
              <a:t>Maria </a:t>
            </a:r>
            <a:r>
              <a:rPr lang="en-US" sz="2000" dirty="0" err="1"/>
              <a:t>Theresia</a:t>
            </a:r>
            <a:r>
              <a:rPr lang="en-US" sz="2000" dirty="0"/>
              <a:t>. In: </a:t>
            </a:r>
            <a:r>
              <a:rPr lang="en-US" sz="2000" i="1" dirty="0"/>
              <a:t>Wikipedia: the free encyclopedia</a:t>
            </a:r>
            <a:r>
              <a:rPr lang="en-US" sz="2000" dirty="0"/>
              <a:t> [online]. San Francisco (CA): Wikimedia Foundation, 2001- [cit. 2013-02-03]. </a:t>
            </a:r>
            <a:r>
              <a:rPr lang="en-US" sz="2000" dirty="0" err="1"/>
              <a:t>Dostupné</a:t>
            </a:r>
            <a:r>
              <a:rPr lang="en-US" sz="2000" dirty="0"/>
              <a:t> z: </a:t>
            </a:r>
            <a:r>
              <a:rPr lang="en-US" sz="2000" dirty="0">
                <a:hlinkClick r:id="rId2"/>
              </a:rPr>
              <a:t>http://</a:t>
            </a:r>
            <a:r>
              <a:rPr lang="en-US" sz="2000" dirty="0" smtClean="0">
                <a:hlinkClick r:id="rId2"/>
              </a:rPr>
              <a:t>en.wikipedia.org/wiki/Maria_Theresia</a:t>
            </a:r>
            <a:endParaRPr lang="cs-CZ" sz="2000" dirty="0" smtClean="0"/>
          </a:p>
          <a:p>
            <a:r>
              <a:rPr lang="cs-CZ" sz="2000" dirty="0"/>
              <a:t>Soubor:Pompeo_Batoni_002.jpg. In: </a:t>
            </a:r>
            <a:r>
              <a:rPr lang="cs-CZ" sz="2000" i="1" dirty="0" err="1"/>
              <a:t>Wikipedia</a:t>
            </a:r>
            <a:r>
              <a:rPr lang="cs-CZ" sz="2000" i="1" dirty="0"/>
              <a:t>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San Francisco (CA): </a:t>
            </a:r>
            <a:r>
              <a:rPr lang="cs-CZ" sz="2000" dirty="0" err="1"/>
              <a:t>Wikimedia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2001- [cit. 2013-02-03]. Dostupné z: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cs.wikipedia.org/wiki/Soubor:Pompeo_Batoni_002.jpg</a:t>
            </a:r>
            <a:endParaRPr lang="cs-CZ" sz="2000" dirty="0" smtClean="0"/>
          </a:p>
          <a:p>
            <a:r>
              <a:rPr lang="cs-CZ" sz="2000" dirty="0"/>
              <a:t>HLAVAČKA, Milan. Dějepis pro gymnázia a střední školy. 1. vyd. Praha: SPN - pedagogické nakladatelství, 2001, 175 s. ISBN 80-723-5172-9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RADA, Ivan a Petr ČORNEJ. </a:t>
            </a:r>
            <a:r>
              <a:rPr lang="cs-CZ" sz="2000" i="1" dirty="0"/>
              <a:t>Dějiny zemí Koruny české</a:t>
            </a:r>
            <a:r>
              <a:rPr lang="cs-CZ" sz="2000" dirty="0"/>
              <a:t>. Vyd. 1. Praha: Paseka, 1992, 2 v. ISBN 80-851-9228-4. </a:t>
            </a:r>
          </a:p>
          <a:p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18303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</TotalTime>
  <Words>721</Words>
  <Application>Microsoft Office PowerPoint</Application>
  <PresentationFormat>Předvádění na obrazovce (4:3)</PresentationFormat>
  <Paragraphs>100</Paragraphs>
  <Slides>10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Osvícenský absolutismus v habsburské monarchii</vt:lpstr>
      <vt:lpstr>Marie Terezie 1740 - 1780</vt:lpstr>
      <vt:lpstr>Prezentace aplikace PowerPoint</vt:lpstr>
      <vt:lpstr>Reformy Marie Terezie</vt:lpstr>
      <vt:lpstr>Josef II. 1780 - 1790</vt:lpstr>
      <vt:lpstr>Prezentace aplikace PowerPoint</vt:lpstr>
      <vt:lpstr>Leopold II. 1790 - 1792</vt:lpstr>
      <vt:lpstr>Otázky a úkoly:</vt:lpstr>
      <vt:lpstr>Seznam použitých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Antonín Zelený</cp:lastModifiedBy>
  <cp:revision>27</cp:revision>
  <dcterms:created xsi:type="dcterms:W3CDTF">2012-12-23T08:55:19Z</dcterms:created>
  <dcterms:modified xsi:type="dcterms:W3CDTF">2013-11-26T16:13:40Z</dcterms:modified>
</cp:coreProperties>
</file>