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AFZnTOi4YQ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en.wikipedia.org/wiki/File:Partitions_of_Poland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rigorij_Pot%C4%9Bmkin" TargetMode="External"/><Relationship Id="rId2" Type="http://schemas.openxmlformats.org/officeDocument/2006/relationships/hyperlink" Target="http://cs.wikipedia.org/wiki/Kate%C5%99ina_II._Velik%C3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l.wikipedia.org/wiki/Plik:Stanislas_II_August_Poniatowski.PNG" TargetMode="External"/><Relationship Id="rId5" Type="http://schemas.openxmlformats.org/officeDocument/2006/relationships/hyperlink" Target="http://en.wikipedia.org/wiki/File:Allegory_of_the_1st_partition_of_Poland_crop.jpg" TargetMode="External"/><Relationship Id="rId4" Type="http://schemas.openxmlformats.org/officeDocument/2006/relationships/hyperlink" Target="http://cs.wikipedia.org/wiki/Jemeljan_Puga%C4%8D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177144"/>
              </p:ext>
            </p:extLst>
          </p:nvPr>
        </p:nvGraphicFramePr>
        <p:xfrm>
          <a:off x="179512" y="1676044"/>
          <a:ext cx="8784976" cy="5334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Kateřina II.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2.1.8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3. 2. 2013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Výstup ŠVP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Kateřina II.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64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Shrnuje základní informace o Kateřině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II. Veliké a její reformní činnosti v Rusku. Obsahuje také informace o dělení Polska.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231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 pro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podporu výkladu v hodině, žáci mohou materiál využít pro domácí přípravu.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64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Pomohl zkvalitnit a zatraktivnit výuku. Znalosti žáků se díky jeho využití upevnily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463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Kateřina II. Veliká 1762 - 1796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Rusko ve 2. pol. 19 stol.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Nástup na trůn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 smrti Petra Velikého (1725) – nestabilita</a:t>
            </a:r>
          </a:p>
          <a:p>
            <a:r>
              <a:rPr lang="cs-CZ" dirty="0" smtClean="0"/>
              <a:t>1762 Petr III. + Kateřina</a:t>
            </a:r>
          </a:p>
          <a:p>
            <a:pPr lvl="1"/>
            <a:r>
              <a:rPr lang="cs-CZ" dirty="0" smtClean="0"/>
              <a:t>Již po půl roce odstraněn – „dámská revoluce“</a:t>
            </a:r>
          </a:p>
          <a:p>
            <a:pPr lvl="1"/>
            <a:r>
              <a:rPr lang="cs-CZ" dirty="0" smtClean="0"/>
              <a:t>Vláda Kateřina II.</a:t>
            </a:r>
          </a:p>
          <a:p>
            <a:pPr lvl="2"/>
            <a:r>
              <a:rPr lang="cs-CZ" dirty="0" smtClean="0"/>
              <a:t>Dopisuje si s </a:t>
            </a:r>
            <a:r>
              <a:rPr lang="cs-CZ" dirty="0" err="1" smtClean="0"/>
              <a:t>Voltairem</a:t>
            </a:r>
            <a:r>
              <a:rPr lang="cs-CZ" dirty="0" smtClean="0"/>
              <a:t> – vliv osvícenství</a:t>
            </a:r>
          </a:p>
          <a:p>
            <a:pPr lvl="2"/>
            <a:r>
              <a:rPr lang="cs-CZ" dirty="0" smtClean="0"/>
              <a:t>Úsilí o modernizaci státu</a:t>
            </a:r>
          </a:p>
          <a:p>
            <a:pPr lvl="2"/>
            <a:r>
              <a:rPr lang="cs-CZ" dirty="0" smtClean="0"/>
              <a:t>Centralizace</a:t>
            </a:r>
          </a:p>
          <a:p>
            <a:pPr lvl="2"/>
            <a:r>
              <a:rPr lang="cs-CZ" dirty="0" smtClean="0"/>
              <a:t>Podřízení církve státu</a:t>
            </a:r>
          </a:p>
          <a:p>
            <a:pPr lvl="2"/>
            <a:r>
              <a:rPr lang="cs-CZ" dirty="0" smtClean="0"/>
              <a:t>Snaha zlepšit postavení poddaných</a:t>
            </a:r>
          </a:p>
          <a:p>
            <a:pPr lvl="2"/>
            <a:r>
              <a:rPr lang="cs-CZ" dirty="0" smtClean="0"/>
              <a:t>Podpora řemesel a obchodu</a:t>
            </a:r>
          </a:p>
          <a:p>
            <a:pPr lvl="2"/>
            <a:r>
              <a:rPr lang="cs-CZ" dirty="0" smtClean="0"/>
              <a:t>Reorganizace armády, expanzivní politika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Kateřiny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496855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Rodištěm Štětín</a:t>
            </a:r>
          </a:p>
          <a:p>
            <a:pPr lvl="1"/>
            <a:r>
              <a:rPr lang="cs-CZ" dirty="0" smtClean="0"/>
              <a:t>Severní Německo</a:t>
            </a:r>
          </a:p>
          <a:p>
            <a:r>
              <a:rPr lang="cs-CZ" dirty="0" smtClean="0">
                <a:hlinkClick r:id="rId3"/>
              </a:rPr>
              <a:t>Sofie Augusta </a:t>
            </a:r>
            <a:r>
              <a:rPr lang="cs-CZ" dirty="0" err="1" smtClean="0">
                <a:hlinkClick r:id="rId3"/>
              </a:rPr>
              <a:t>Friderika</a:t>
            </a:r>
            <a:r>
              <a:rPr lang="cs-CZ" dirty="0" smtClean="0">
                <a:hlinkClick r:id="rId3"/>
              </a:rPr>
              <a:t> von </a:t>
            </a:r>
            <a:r>
              <a:rPr lang="cs-CZ" dirty="0" err="1" smtClean="0">
                <a:hlinkClick r:id="rId3"/>
              </a:rPr>
              <a:t>Anhalt-Zerbst</a:t>
            </a:r>
            <a:endParaRPr lang="cs-CZ" dirty="0" smtClean="0"/>
          </a:p>
          <a:p>
            <a:r>
              <a:rPr lang="cs-CZ" dirty="0" smtClean="0"/>
              <a:t>Přijala pravoslaví</a:t>
            </a:r>
          </a:p>
          <a:p>
            <a:r>
              <a:rPr lang="cs-CZ" dirty="0" smtClean="0"/>
              <a:t>Inteligentní a energická</a:t>
            </a:r>
          </a:p>
          <a:p>
            <a:r>
              <a:rPr lang="cs-CZ" dirty="0" smtClean="0"/>
              <a:t>Řada milenců</a:t>
            </a:r>
          </a:p>
          <a:p>
            <a:pPr lvl="1"/>
            <a:r>
              <a:rPr lang="cs-CZ" dirty="0" smtClean="0"/>
              <a:t>21 „generálních adjutantů“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cs-CZ" dirty="0"/>
              <a:t>Kateřina II. Veliká.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http://cs.wikipedia.org/wiki/Kate%C5%99ina_II._Velik%C3%A1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12776"/>
            <a:ext cx="3802815" cy="4632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36397" y="6045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Kateřiny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059016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Obsazení Černomoří</a:t>
            </a:r>
          </a:p>
          <a:p>
            <a:pPr lvl="1"/>
            <a:r>
              <a:rPr lang="cs-CZ" dirty="0" smtClean="0"/>
              <a:t>Potěmkinovy vesnice</a:t>
            </a:r>
          </a:p>
          <a:p>
            <a:r>
              <a:rPr lang="cs-CZ" dirty="0" smtClean="0"/>
              <a:t>Podíl na dělení Polska – „Nové Rusko“</a:t>
            </a:r>
          </a:p>
          <a:p>
            <a:r>
              <a:rPr lang="cs-CZ" dirty="0" smtClean="0"/>
              <a:t>Nové správní celky – gubernie</a:t>
            </a:r>
          </a:p>
          <a:p>
            <a:pPr lvl="1"/>
            <a:r>
              <a:rPr lang="cs-CZ" dirty="0" smtClean="0"/>
              <a:t>Gubernátoři podřízeni carevně</a:t>
            </a:r>
          </a:p>
          <a:p>
            <a:r>
              <a:rPr lang="cs-CZ" dirty="0" smtClean="0"/>
              <a:t>Kontrola církve</a:t>
            </a:r>
          </a:p>
          <a:p>
            <a:pPr lvl="1"/>
            <a:r>
              <a:rPr lang="cs-CZ" dirty="0" smtClean="0"/>
              <a:t>Konfiskace majetku klášterů</a:t>
            </a:r>
          </a:p>
          <a:p>
            <a:pPr lvl="1"/>
            <a:r>
              <a:rPr lang="cs-CZ" dirty="0" smtClean="0"/>
              <a:t>Hodnostáři – státní zaměstnanci</a:t>
            </a:r>
          </a:p>
          <a:p>
            <a:r>
              <a:rPr lang="cs-CZ" dirty="0" smtClean="0"/>
              <a:t>Podpora školství</a:t>
            </a:r>
          </a:p>
          <a:p>
            <a:r>
              <a:rPr lang="cs-CZ" dirty="0" smtClean="0"/>
              <a:t>Zbrojní manufaktury na Urale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24936" cy="365125"/>
          </a:xfrm>
        </p:spPr>
        <p:txBody>
          <a:bodyPr/>
          <a:lstStyle/>
          <a:p>
            <a:pPr algn="l"/>
            <a:r>
              <a:rPr lang="cs-CZ" dirty="0" smtClean="0"/>
              <a:t>Obr. 2, </a:t>
            </a:r>
            <a:r>
              <a:rPr lang="cs-CZ" dirty="0"/>
              <a:t>Grigorij Potěmkin.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http://cs.wikipedia.org/wiki/Grigorij_Pot%C4%9Bmkin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41008"/>
            <a:ext cx="3028374" cy="294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48364" y="588679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Kozácká povstání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4752528" cy="4525963"/>
          </a:xfrm>
        </p:spPr>
        <p:txBody>
          <a:bodyPr/>
          <a:lstStyle/>
          <a:p>
            <a:r>
              <a:rPr lang="cs-CZ" dirty="0" err="1" smtClean="0"/>
              <a:t>Jemeljan</a:t>
            </a:r>
            <a:r>
              <a:rPr lang="cs-CZ" dirty="0" smtClean="0"/>
              <a:t> </a:t>
            </a:r>
            <a:r>
              <a:rPr lang="cs-CZ" dirty="0" err="1" smtClean="0"/>
              <a:t>Pugačov</a:t>
            </a:r>
            <a:endParaRPr lang="cs-CZ" dirty="0" smtClean="0"/>
          </a:p>
          <a:p>
            <a:pPr lvl="1"/>
            <a:r>
              <a:rPr lang="cs-CZ" dirty="0" smtClean="0"/>
              <a:t>Prohlásil se za Petra III.</a:t>
            </a:r>
          </a:p>
          <a:p>
            <a:pPr lvl="1"/>
            <a:r>
              <a:rPr lang="cs-CZ" dirty="0" smtClean="0"/>
              <a:t>Povstání kozáků v Povolží, sedláci, dělníci z Uralu</a:t>
            </a:r>
          </a:p>
          <a:p>
            <a:pPr lvl="1"/>
            <a:r>
              <a:rPr lang="cs-CZ" dirty="0" smtClean="0"/>
              <a:t>Kočovný národ bojovníků</a:t>
            </a:r>
          </a:p>
          <a:p>
            <a:pPr lvl="1"/>
            <a:r>
              <a:rPr lang="cs-CZ" dirty="0" smtClean="0"/>
              <a:t>Poražen </a:t>
            </a:r>
            <a:r>
              <a:rPr lang="cs-CZ" dirty="0" err="1" smtClean="0"/>
              <a:t>Suvorovem</a:t>
            </a:r>
            <a:endParaRPr lang="cs-CZ" dirty="0" smtClean="0"/>
          </a:p>
          <a:p>
            <a:pPr lvl="2"/>
            <a:r>
              <a:rPr lang="cs-CZ" dirty="0" smtClean="0"/>
              <a:t>Popraven v Moskvě</a:t>
            </a:r>
          </a:p>
          <a:p>
            <a:pPr lvl="1"/>
            <a:r>
              <a:rPr lang="cs-CZ" dirty="0" smtClean="0"/>
              <a:t>Puškin: Kapitánská dcerka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 smtClean="0"/>
              <a:t>Obr. 3, </a:t>
            </a:r>
            <a:r>
              <a:rPr lang="cs-CZ" dirty="0" err="1"/>
              <a:t>Jemeljan</a:t>
            </a:r>
            <a:r>
              <a:rPr lang="cs-CZ" dirty="0"/>
              <a:t> </a:t>
            </a:r>
            <a:r>
              <a:rPr lang="cs-CZ" dirty="0" err="1"/>
              <a:t>Pugačov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http://cs.wikipedia.org/wiki/Jemeljan_Puga%C4%8Dov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959" y="1340768"/>
            <a:ext cx="3476625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69706" y="591143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597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1572 vymření Jagellonců</a:t>
            </a:r>
          </a:p>
          <a:p>
            <a:r>
              <a:rPr lang="cs-CZ" dirty="0" smtClean="0"/>
              <a:t>Obrovské území – Polsko, Litva, Ukrajina, Bělorusko</a:t>
            </a:r>
          </a:p>
          <a:p>
            <a:r>
              <a:rPr lang="cs-CZ" dirty="0" smtClean="0"/>
              <a:t>Vláda </a:t>
            </a:r>
            <a:r>
              <a:rPr lang="cs-CZ" dirty="0" err="1" smtClean="0"/>
              <a:t>cízích</a:t>
            </a:r>
            <a:r>
              <a:rPr lang="cs-CZ" dirty="0" smtClean="0"/>
              <a:t> králů (saský kurfiřt)</a:t>
            </a:r>
          </a:p>
          <a:p>
            <a:r>
              <a:rPr lang="cs-CZ" dirty="0" smtClean="0"/>
              <a:t>Šlechtická republika - Sejm, slabé postavení krále</a:t>
            </a:r>
          </a:p>
          <a:p>
            <a:pPr lvl="1"/>
            <a:r>
              <a:rPr lang="cs-CZ" dirty="0" err="1" smtClean="0"/>
              <a:t>Liberum</a:t>
            </a:r>
            <a:r>
              <a:rPr lang="cs-CZ" dirty="0" smtClean="0"/>
              <a:t> veto</a:t>
            </a:r>
          </a:p>
          <a:p>
            <a:r>
              <a:rPr lang="cs-CZ" dirty="0" smtClean="0"/>
              <a:t>Mocné rody – </a:t>
            </a:r>
            <a:r>
              <a:rPr lang="cs-CZ" dirty="0" err="1" smtClean="0"/>
              <a:t>Czartoryští</a:t>
            </a:r>
            <a:r>
              <a:rPr lang="cs-CZ" dirty="0" smtClean="0"/>
              <a:t>, Potočtí</a:t>
            </a:r>
          </a:p>
          <a:p>
            <a:r>
              <a:rPr lang="cs-CZ" dirty="0" smtClean="0"/>
              <a:t>Stanislav II. August </a:t>
            </a:r>
            <a:r>
              <a:rPr lang="cs-CZ" dirty="0" err="1" smtClean="0"/>
              <a:t>Poniatowski</a:t>
            </a:r>
            <a:endParaRPr lang="cs-CZ" dirty="0" smtClean="0"/>
          </a:p>
          <a:p>
            <a:pPr lvl="1"/>
            <a:r>
              <a:rPr lang="cs-CZ" dirty="0" smtClean="0"/>
              <a:t>Milenec Kateřiny II.</a:t>
            </a:r>
          </a:p>
          <a:p>
            <a:pPr lvl="1"/>
            <a:r>
              <a:rPr lang="cs-CZ" dirty="0" smtClean="0"/>
              <a:t>Vnitřní válka katolíků a pravoslavných</a:t>
            </a:r>
          </a:p>
          <a:p>
            <a:r>
              <a:rPr lang="cs-CZ" dirty="0" smtClean="0"/>
              <a:t>Rozdělení státu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24936" cy="365125"/>
          </a:xfrm>
        </p:spPr>
        <p:txBody>
          <a:bodyPr/>
          <a:lstStyle/>
          <a:p>
            <a:pPr algn="l"/>
            <a:r>
              <a:rPr lang="cs-CZ" dirty="0" smtClean="0"/>
              <a:t>Obr. 4, </a:t>
            </a:r>
            <a:r>
              <a:rPr lang="cs-CZ" dirty="0"/>
              <a:t>Stanislav II. August </a:t>
            </a:r>
            <a:r>
              <a:rPr lang="cs-CZ" dirty="0" err="1"/>
              <a:t>Poniatowski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http://pl.wikipedia.org/wiki/Plik:Stanislas_II_August_Poniatowski.PNG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53736"/>
            <a:ext cx="2270944" cy="3060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66241" y="5944976"/>
            <a:ext cx="805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825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pPr algn="l"/>
            <a:r>
              <a:rPr lang="cs-CZ" dirty="0" smtClean="0"/>
              <a:t>Obr. 5, </a:t>
            </a:r>
            <a:r>
              <a:rPr lang="en-US" dirty="0"/>
              <a:t>File:Allegory_of_the_1st_partition_of_Poland.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2013-02-03]. </a:t>
            </a:r>
            <a:r>
              <a:rPr lang="en-US" dirty="0" err="1"/>
              <a:t>Dostupné</a:t>
            </a:r>
            <a:r>
              <a:rPr lang="en-US" dirty="0"/>
              <a:t> z: http://en.wikipedia.org/wiki/File:Allegory_of_the_1st_partition_of_Poland_crop.jpg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7361" y="0"/>
            <a:ext cx="9221361" cy="6120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24328" y="593601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236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Dělení Polska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5266928" cy="478539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1772 </a:t>
            </a:r>
            <a:r>
              <a:rPr lang="cs-CZ" dirty="0"/>
              <a:t>–</a:t>
            </a:r>
            <a:r>
              <a:rPr lang="cs-CZ" dirty="0" smtClean="0"/>
              <a:t> 1. dělení Polska</a:t>
            </a:r>
          </a:p>
          <a:p>
            <a:r>
              <a:rPr lang="cs-CZ" dirty="0" smtClean="0"/>
              <a:t>1793 – 2. dělení Polska</a:t>
            </a:r>
          </a:p>
          <a:p>
            <a:pPr lvl="1"/>
            <a:r>
              <a:rPr lang="cs-CZ" dirty="0" smtClean="0"/>
              <a:t>Povstání Tadeusze </a:t>
            </a:r>
            <a:r>
              <a:rPr lang="cs-CZ" dirty="0" err="1" smtClean="0"/>
              <a:t>Kościuszka</a:t>
            </a:r>
            <a:endParaRPr lang="cs-CZ" dirty="0" smtClean="0"/>
          </a:p>
          <a:p>
            <a:pPr lvl="2"/>
            <a:r>
              <a:rPr lang="cs-CZ" dirty="0" smtClean="0"/>
              <a:t>Pobočník G. </a:t>
            </a:r>
            <a:r>
              <a:rPr lang="cs-CZ" dirty="0" err="1" smtClean="0"/>
              <a:t>Washingtona</a:t>
            </a:r>
            <a:endParaRPr lang="cs-CZ" dirty="0" smtClean="0"/>
          </a:p>
          <a:p>
            <a:r>
              <a:rPr lang="cs-CZ" dirty="0" smtClean="0"/>
              <a:t>1795 – 3. dělení Polska</a:t>
            </a:r>
          </a:p>
          <a:p>
            <a:r>
              <a:rPr lang="cs-CZ" dirty="0" smtClean="0"/>
              <a:t>Stát obnoven až 1918</a:t>
            </a:r>
          </a:p>
          <a:p>
            <a:r>
              <a:rPr lang="cs-CZ" dirty="0" smtClean="0"/>
              <a:t>62% pro Rusko</a:t>
            </a:r>
          </a:p>
          <a:p>
            <a:pPr lvl="1"/>
            <a:r>
              <a:rPr lang="cs-CZ" dirty="0" smtClean="0"/>
              <a:t>Rusifikace</a:t>
            </a:r>
          </a:p>
          <a:p>
            <a:r>
              <a:rPr lang="cs-CZ" dirty="0" smtClean="0"/>
              <a:t>Nejvyšší hora Austrálie pojmenována </a:t>
            </a:r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Kosciuszko</a:t>
            </a:r>
            <a:endParaRPr lang="cs-CZ" dirty="0" smtClean="0"/>
          </a:p>
          <a:p>
            <a:pPr marL="571500" indent="-457200"/>
            <a:endParaRPr lang="cs-CZ" dirty="0" smtClean="0"/>
          </a:p>
          <a:p>
            <a:endParaRPr lang="cs-CZ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96944" cy="365125"/>
          </a:xfrm>
        </p:spPr>
        <p:txBody>
          <a:bodyPr/>
          <a:lstStyle/>
          <a:p>
            <a:pPr algn="l"/>
            <a:r>
              <a:rPr lang="cs-CZ" dirty="0" smtClean="0"/>
              <a:t>Obr. 6, </a:t>
            </a:r>
            <a:r>
              <a:rPr lang="cs-CZ" dirty="0" err="1"/>
              <a:t>Tadeusz_Kościuszko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http://cs.wikipedia.org/wiki/Tadeusz_Ko%C5%9Bciuszko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37051"/>
            <a:ext cx="3522215" cy="4146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00392" y="57754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469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Kateřina II. Veliká.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2"/>
              </a:rPr>
              <a:t>http://cs.wikipedia.org/wiki/Kate%C5%99ina_II._</a:t>
            </a:r>
            <a:r>
              <a:rPr lang="cs-CZ" sz="2000" dirty="0" smtClean="0">
                <a:hlinkClick r:id="rId2"/>
              </a:rPr>
              <a:t>Velik%C3%A1</a:t>
            </a:r>
            <a:endParaRPr lang="cs-CZ" sz="2000" dirty="0" smtClean="0"/>
          </a:p>
          <a:p>
            <a:r>
              <a:rPr lang="cs-CZ" sz="2000" dirty="0"/>
              <a:t>Grigorij Potěmkin.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cs.wikipedia.org/wiki/Grigorij_Pot%C4%9Bmkin</a:t>
            </a:r>
            <a:endParaRPr lang="cs-CZ" sz="2000" dirty="0" smtClean="0"/>
          </a:p>
          <a:p>
            <a:r>
              <a:rPr lang="cs-CZ" sz="2000" dirty="0" err="1"/>
              <a:t>Jemeljan</a:t>
            </a:r>
            <a:r>
              <a:rPr lang="cs-CZ" sz="2000" dirty="0"/>
              <a:t> </a:t>
            </a:r>
            <a:r>
              <a:rPr lang="cs-CZ" sz="2000" dirty="0" err="1"/>
              <a:t>Pugačov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cs.wikipedia.org/wiki/Jemeljan_Puga%C4%8Dov</a:t>
            </a:r>
            <a:endParaRPr lang="cs-CZ" sz="2000" dirty="0" smtClean="0"/>
          </a:p>
          <a:p>
            <a:r>
              <a:rPr lang="en-US" sz="2000" dirty="0"/>
              <a:t>File:Allegory_of_the_1st_partition_of_Poland.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2013-02-03].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en.wikipedia.org/wiki/File:Allegory_of_the_1st_partition_of_Poland_crop.jpg</a:t>
            </a:r>
            <a:endParaRPr lang="cs-CZ" sz="2000" dirty="0" smtClean="0"/>
          </a:p>
          <a:p>
            <a:r>
              <a:rPr lang="cs-CZ" sz="2000" dirty="0" smtClean="0"/>
              <a:t>Stanislav </a:t>
            </a:r>
            <a:r>
              <a:rPr lang="cs-CZ" sz="2000" dirty="0"/>
              <a:t>II. August </a:t>
            </a:r>
            <a:r>
              <a:rPr lang="cs-CZ" sz="2000" dirty="0" err="1"/>
              <a:t>Poniatowski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pl.wikipedia.org/wiki/Plik:Stanislas_II_August_Poniatowski.PNG</a:t>
            </a:r>
            <a:endParaRPr lang="cs-CZ" sz="2000" dirty="0" smtClean="0"/>
          </a:p>
          <a:p>
            <a:r>
              <a:rPr lang="cs-CZ" sz="2000" dirty="0" err="1"/>
              <a:t>Tadeusz_Kościuszko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http://cs.wikipedia.org/wiki/Tadeusz_Ko%C5%9Bciuszko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863</Words>
  <Application>Microsoft Office PowerPoint</Application>
  <PresentationFormat>Předvádění na obrazovce (4:3)</PresentationFormat>
  <Paragraphs>117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Kateřina II. Veliká 1762 - 1796</vt:lpstr>
      <vt:lpstr>Nástup na trůn</vt:lpstr>
      <vt:lpstr>Původ Kateřiny</vt:lpstr>
      <vt:lpstr>Reformy Kateřiny II.</vt:lpstr>
      <vt:lpstr>Kozácká povstání</vt:lpstr>
      <vt:lpstr>Polsko</vt:lpstr>
      <vt:lpstr>Prezentace aplikace PowerPoint</vt:lpstr>
      <vt:lpstr>Dělení Polska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20</cp:revision>
  <dcterms:created xsi:type="dcterms:W3CDTF">2012-12-23T08:55:19Z</dcterms:created>
  <dcterms:modified xsi:type="dcterms:W3CDTF">2013-06-04T14:27:01Z</dcterms:modified>
</cp:coreProperties>
</file>