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84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9" r:id="rId20"/>
    <p:sldId id="280" r:id="rId21"/>
    <p:sldId id="281" r:id="rId22"/>
    <p:sldId id="282" r:id="rId23"/>
    <p:sldId id="283" r:id="rId24"/>
    <p:sldId id="275" r:id="rId25"/>
    <p:sldId id="276" r:id="rId26"/>
    <p:sldId id="277" r:id="rId27"/>
    <p:sldId id="278" r:id="rId28"/>
    <p:sldId id="285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FFFF"/>
    <a:srgbClr val="000000"/>
    <a:srgbClr val="00CC00"/>
    <a:srgbClr val="00FFCC"/>
    <a:srgbClr val="FF6161"/>
    <a:srgbClr val="FFFF85"/>
    <a:srgbClr val="5BFF5B"/>
    <a:srgbClr val="7DE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5" autoAdjust="0"/>
    <p:restoredTop sz="94621" autoAdjust="0"/>
  </p:normalViewPr>
  <p:slideViewPr>
    <p:cSldViewPr>
      <p:cViewPr varScale="1">
        <p:scale>
          <a:sx n="73" d="100"/>
          <a:sy n="73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3A87F0F-EBB9-49A0-B8B8-F0BC4D6A694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16BE186-47B2-4FB4-9456-61C762719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F0392-0659-489A-BB8F-2DC270952A97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6968C-1D73-4B7E-96CD-26A85909D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7C608-8EA7-4569-B2DE-D9D61BF12BFA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4458F-209D-4CEF-ABED-232C19874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902C0-A0F2-418A-86F9-4C772373931A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00BE-521A-4639-AA6F-5E33C86A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91316-DBCA-4CC0-9F5B-0475745A9DA7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ABB7B-068F-4239-BAAF-FF47A01A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25F7-B321-4639-B369-6D9F592273A1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26603-1A9F-413C-A4E2-1420729A2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A2469-F320-4619-BAD6-C448926CB57E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FEB6-F86E-496F-A7D4-553D543BC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47DCC-AF7B-4A45-866F-D271F7E99028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50D92-5689-44C4-A16A-A12E21E06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CA22D-04F5-4A5E-AC3A-14CF5F3B9C2F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6D5B2-BAF4-401B-B704-6BD06707E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27187-DCD2-4F4B-AAF7-6B8CE799E4B0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BC0AB-9599-4AD5-8BCC-16831AACE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099B0-DB05-46E2-A58C-3B7246334E4D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0EDFB-2645-4561-8B7A-B01BCED6D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0D32D-EC62-4DAC-9C68-A66D83035A29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67BC9-9BD4-44E5-9C6B-362A455A8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BADEDF4-2FC4-47E6-A0BC-D7E7963E5A4C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F728D25-C8B8-4EAD-BF46-3AEDFAC24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 Unicode MS" pitchFamily="34" charset="-128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32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8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24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»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4.xml"/><Relationship Id="rId18" Type="http://schemas.openxmlformats.org/officeDocument/2006/relationships/slide" Target="slide10.xml"/><Relationship Id="rId26" Type="http://schemas.openxmlformats.org/officeDocument/2006/relationships/slide" Target="slide22.xml"/><Relationship Id="rId3" Type="http://schemas.openxmlformats.org/officeDocument/2006/relationships/audio" Target="../media/audio1.wav"/><Relationship Id="rId21" Type="http://schemas.openxmlformats.org/officeDocument/2006/relationships/slide" Target="slide13.xml"/><Relationship Id="rId7" Type="http://schemas.openxmlformats.org/officeDocument/2006/relationships/audio" Target="../media/audio2.wav"/><Relationship Id="rId12" Type="http://schemas.openxmlformats.org/officeDocument/2006/relationships/slide" Target="slide9.xml"/><Relationship Id="rId17" Type="http://schemas.openxmlformats.org/officeDocument/2006/relationships/slide" Target="slide18.xml"/><Relationship Id="rId25" Type="http://schemas.openxmlformats.org/officeDocument/2006/relationships/slide" Target="slide21.xml"/><Relationship Id="rId2" Type="http://schemas.openxmlformats.org/officeDocument/2006/relationships/slide" Target="slide24.xml"/><Relationship Id="rId16" Type="http://schemas.openxmlformats.org/officeDocument/2006/relationships/slide" Target="slide17.xml"/><Relationship Id="rId20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11" Type="http://schemas.openxmlformats.org/officeDocument/2006/relationships/slide" Target="slide8.xml"/><Relationship Id="rId24" Type="http://schemas.openxmlformats.org/officeDocument/2006/relationships/slide" Target="slide20.xml"/><Relationship Id="rId5" Type="http://schemas.openxmlformats.org/officeDocument/2006/relationships/slide" Target="slide26.xml"/><Relationship Id="rId15" Type="http://schemas.openxmlformats.org/officeDocument/2006/relationships/slide" Target="slide16.xml"/><Relationship Id="rId23" Type="http://schemas.openxmlformats.org/officeDocument/2006/relationships/slide" Target="slide19.xml"/><Relationship Id="rId10" Type="http://schemas.openxmlformats.org/officeDocument/2006/relationships/slide" Target="slide7.xml"/><Relationship Id="rId19" Type="http://schemas.openxmlformats.org/officeDocument/2006/relationships/slide" Target="slide11.xml"/><Relationship Id="rId4" Type="http://schemas.openxmlformats.org/officeDocument/2006/relationships/slide" Target="slide25.xml"/><Relationship Id="rId9" Type="http://schemas.openxmlformats.org/officeDocument/2006/relationships/slide" Target="slide6.xml"/><Relationship Id="rId14" Type="http://schemas.openxmlformats.org/officeDocument/2006/relationships/slide" Target="slide15.xml"/><Relationship Id="rId22" Type="http://schemas.openxmlformats.org/officeDocument/2006/relationships/slide" Target="slide27.xml"/><Relationship Id="rId27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052736"/>
            <a:ext cx="8137525" cy="2304827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200" kern="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VY_32_INOVACE_Z_20_USA_RISKUJ2</a:t>
            </a:r>
            <a:endParaRPr lang="cs-CZ" sz="2200" kern="0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Anotace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: 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7. 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třída, zeměpis, 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soutěž jednotlivců či skupin, prezentace 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je určena 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k opakování celku, zaměřuje se na obyvatelstvo, průmysl, dopravu a zajímavosti</a:t>
            </a:r>
            <a:endParaRPr lang="cs-CZ" sz="2400" kern="0" dirty="0">
              <a:solidFill>
                <a:schemeClr val="tx2"/>
              </a:solidFill>
              <a:latin typeface="+mn-lt"/>
              <a:cs typeface="+mn-cs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102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229200"/>
            <a:ext cx="4886325" cy="1249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650" y="981075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0070C0"/>
                </a:solidFill>
                <a:latin typeface="+mj-lt"/>
              </a:rPr>
              <a:t>Soutěž</a:t>
            </a:r>
            <a:r>
              <a:rPr lang="cs-CZ" sz="3600" b="1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rgbClr val="00CC00"/>
                </a:solidFill>
                <a:latin typeface="+mj-lt"/>
              </a:rPr>
              <a:t>RISKUJ</a:t>
            </a:r>
            <a:r>
              <a:rPr lang="cs-CZ" b="1" dirty="0" smtClean="0">
                <a:solidFill>
                  <a:schemeClr val="hlink"/>
                </a:solidFill>
                <a:latin typeface="+mj-lt"/>
              </a:rPr>
              <a:t/>
            </a:r>
            <a:br>
              <a:rPr lang="cs-CZ" b="1" dirty="0" smtClean="0">
                <a:solidFill>
                  <a:schemeClr val="hlink"/>
                </a:solidFill>
                <a:latin typeface="+mj-lt"/>
              </a:rPr>
            </a:br>
            <a:endParaRPr lang="cs-CZ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/>
          <a:lstStyle/>
          <a:p>
            <a:pPr eaLnBrk="1" hangingPunct="1"/>
            <a:r>
              <a:rPr lang="cs-CZ" sz="4400" b="1" dirty="0" smtClean="0">
                <a:solidFill>
                  <a:srgbClr val="FFFF00"/>
                </a:solidFill>
                <a:latin typeface="+mj-lt"/>
                <a:cs typeface="Arial" pitchFamily="34" charset="0"/>
              </a:rPr>
              <a:t>Spojené státy americké</a:t>
            </a:r>
          </a:p>
          <a:p>
            <a:pPr eaLnBrk="1" hangingPunct="1"/>
            <a:r>
              <a:rPr lang="cs-CZ" sz="4400" b="1" dirty="0" smtClean="0">
                <a:solidFill>
                  <a:srgbClr val="FFFF00"/>
                </a:solidFill>
                <a:latin typeface="+mj-lt"/>
                <a:cs typeface="Arial" pitchFamily="34" charset="0"/>
              </a:rPr>
              <a:t>2</a:t>
            </a: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779912" y="5805264"/>
            <a:ext cx="1800225" cy="792162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Pokračovat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9" name="AutoShape 9">
            <a:hlinkClick r:id="rId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288925"/>
            <a:ext cx="2303463" cy="1484313"/>
          </a:xfrm>
          <a:prstGeom prst="actionButtonBlank">
            <a:avLst/>
          </a:prstGeom>
          <a:solidFill>
            <a:srgbClr val="00CCFF"/>
          </a:solidFill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Obyvatelstvo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0" name="AutoShape 10">
            <a:hlinkClick r:id="rId4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288925"/>
            <a:ext cx="2270125" cy="1484313"/>
          </a:xfrm>
          <a:prstGeom prst="actionButtonBlank">
            <a:avLst/>
          </a:prstGeom>
          <a:solidFill>
            <a:srgbClr val="00CC00"/>
          </a:solidFill>
          <a:ln>
            <a:solidFill>
              <a:srgbClr val="008000"/>
            </a:solidFill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Průmysl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2" name="AutoShape 12">
            <a:hlinkClick r:id="rId5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288925"/>
            <a:ext cx="2266950" cy="1484313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9900"/>
            </a:solidFill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Doprava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3" name="AutoShape 13">
            <a:hlinkClick r:id="rId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80181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738438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76" name="AutoShape 16">
            <a:hlinkClick r:id="rId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67506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1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610100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1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546725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12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80181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80181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738438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67506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610100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546725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738438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67506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7" name="AutoShape 27">
            <a:hlinkClick r:id="rId2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610100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2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546725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rId2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288925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smtClean="0">
                <a:latin typeface="+mn-lt"/>
                <a:ea typeface="+mn-ea"/>
                <a:cs typeface="+mn-cs"/>
              </a:rPr>
              <a:t>Zajímavosti</a:t>
            </a:r>
            <a:endParaRPr lang="cs-CZ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5390" name="AutoShape 30">
            <a:hlinkClick r:id="rId2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80181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4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738438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67506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610100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546725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4099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původní obyvatelé území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rasa obyvatelstva je v USA nejpočetněji zastoupena?</a:t>
            </a:r>
            <a:endParaRPr lang="cs-CZ" sz="3600" dirty="0"/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614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obydlí původního obyvatelstva USA?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nazývá míšenec Europoidní a Ekvatoriální rasy?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819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Uveď alespoň tři názvy indiánských kmenů, které obývaly území USA.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921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významná surovina se těží v Mexickém zálivu?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024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průmyslové odvětví má vedoucí zastoupení v hospodářské produkci USA, uveď název světově známé společnosti působící v tomto odvětví. 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126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126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Co je to a kde se nachází tzv. „</a:t>
            </a:r>
            <a:r>
              <a:rPr lang="cs-CZ" sz="3600" dirty="0" err="1" smtClean="0"/>
              <a:t>Corn</a:t>
            </a:r>
            <a:r>
              <a:rPr lang="cs-CZ" sz="3600" dirty="0" smtClean="0"/>
              <a:t> </a:t>
            </a:r>
            <a:r>
              <a:rPr lang="cs-CZ" sz="3600" dirty="0" err="1" smtClean="0"/>
              <a:t>belt</a:t>
            </a:r>
            <a:r>
              <a:rPr lang="cs-CZ" sz="3600" dirty="0" smtClean="0"/>
              <a:t>“?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229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 kterém městě má sídlo celosvětově známý výrobce nápojů Coca Cola?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1331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Co je to Silicon </a:t>
            </a:r>
            <a:r>
              <a:rPr lang="cs-CZ" sz="3600" dirty="0" err="1" smtClean="0"/>
              <a:t>Valley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433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Který typ dopravy má nevětší zastoupení v dopravě osobní?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536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tři města se řadí mezi největší přístavy v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638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dvě města mají největší letiště v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741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nerostné suroviny se nejčastěji dopravují potrubní dopravou?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1843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americkém městě má sídlo 2. největší výrobce letecké techniky na světě, společnost </a:t>
            </a:r>
            <a:r>
              <a:rPr lang="cs-CZ" sz="3600" dirty="0" err="1" smtClean="0"/>
              <a:t>Boeing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946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259632" y="1772816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Mezi jezery Ontario a </a:t>
            </a:r>
            <a:r>
              <a:rPr lang="cs-CZ" sz="3600" dirty="0" err="1" smtClean="0"/>
              <a:t>Erijským</a:t>
            </a:r>
            <a:r>
              <a:rPr lang="cs-CZ" sz="3600" dirty="0" smtClean="0"/>
              <a:t> se nachází vodopády. Jaké je jejich jméno?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20484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nazývá 1. národní park na světě, který byl založen právě na území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21508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1509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vyhloubila monument Grand </a:t>
            </a:r>
            <a:r>
              <a:rPr lang="cs-CZ" sz="3600" dirty="0" err="1" smtClean="0"/>
              <a:t>Canyon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22532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obří stromy, které jsou mimo jiné chráněny ve stejnojmenném národním parku ve státě Kalifornie?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23556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3557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jmenuje a kdo založil hlavní město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457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Jak se nazývá nejznámější indián, vůdce kmenu Apačů, známý z románů Karla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Maye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560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560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Jak se nazývá řetězec rychlých občerstvení, který je dnes rozšířen po celém světě?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662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Jak se nazývá legendární silnice vedoucí z Chicaga do Los Angeles měřící téměř 4000km?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Po severoamerických prériích se dříve proháněla obrovská stáda největšího savce Severní Ameriky. </a:t>
            </a:r>
          </a:p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O které zvíře jde?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165384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517232"/>
          </a:xfrm>
        </p:spPr>
        <p:txBody>
          <a:bodyPr/>
          <a:lstStyle/>
          <a:p>
            <a:r>
              <a:rPr lang="cs-CZ" sz="1400" dirty="0" smtClean="0"/>
              <a:t>Obyvatelstvo:</a:t>
            </a:r>
          </a:p>
          <a:p>
            <a:pPr lvl="1"/>
            <a:r>
              <a:rPr lang="cs-CZ" sz="1400" dirty="0" smtClean="0"/>
              <a:t>1000: Indiáni</a:t>
            </a:r>
          </a:p>
          <a:p>
            <a:pPr lvl="1"/>
            <a:r>
              <a:rPr lang="cs-CZ" sz="1400" dirty="0" smtClean="0"/>
              <a:t>2000: Europoidní (bílá)</a:t>
            </a:r>
          </a:p>
          <a:p>
            <a:pPr lvl="1"/>
            <a:r>
              <a:rPr lang="cs-CZ" sz="1400" dirty="0" smtClean="0"/>
              <a:t>3000: </a:t>
            </a:r>
            <a:r>
              <a:rPr lang="cs-CZ" sz="1400" dirty="0" err="1" smtClean="0"/>
              <a:t>Tee</a:t>
            </a:r>
            <a:r>
              <a:rPr lang="cs-CZ" sz="1400" dirty="0" smtClean="0"/>
              <a:t>-</a:t>
            </a:r>
            <a:r>
              <a:rPr lang="cs-CZ" sz="1400" dirty="0" err="1" smtClean="0"/>
              <a:t>pee</a:t>
            </a:r>
            <a:r>
              <a:rPr lang="cs-CZ" sz="1400" dirty="0" smtClean="0"/>
              <a:t> (</a:t>
            </a:r>
            <a:r>
              <a:rPr lang="cs-CZ" sz="1400" dirty="0" err="1" smtClean="0"/>
              <a:t>tý</a:t>
            </a:r>
            <a:r>
              <a:rPr lang="cs-CZ" sz="1400" dirty="0" smtClean="0"/>
              <a:t>-pí)</a:t>
            </a:r>
          </a:p>
          <a:p>
            <a:pPr lvl="1"/>
            <a:r>
              <a:rPr lang="cs-CZ" sz="1400" dirty="0" smtClean="0"/>
              <a:t>4000: Mulat</a:t>
            </a:r>
          </a:p>
          <a:p>
            <a:pPr lvl="1"/>
            <a:r>
              <a:rPr lang="cs-CZ" sz="1400" dirty="0" smtClean="0"/>
              <a:t>5000: Apači, </a:t>
            </a:r>
            <a:r>
              <a:rPr lang="cs-CZ" sz="1400" dirty="0" err="1" smtClean="0"/>
              <a:t>Siuxové</a:t>
            </a:r>
            <a:r>
              <a:rPr lang="cs-CZ" sz="1400" dirty="0" smtClean="0"/>
              <a:t>, </a:t>
            </a:r>
            <a:r>
              <a:rPr lang="cs-CZ" sz="1400" dirty="0" err="1" smtClean="0"/>
              <a:t>Komančové</a:t>
            </a:r>
            <a:r>
              <a:rPr lang="cs-CZ" sz="1400" dirty="0" smtClean="0"/>
              <a:t>, </a:t>
            </a:r>
            <a:r>
              <a:rPr lang="cs-CZ" sz="1400" dirty="0" err="1" smtClean="0"/>
              <a:t>Čejeni</a:t>
            </a:r>
            <a:r>
              <a:rPr lang="cs-CZ" sz="1400" dirty="0" smtClean="0"/>
              <a:t>, </a:t>
            </a:r>
            <a:r>
              <a:rPr lang="cs-CZ" sz="1400" dirty="0" err="1" smtClean="0"/>
              <a:t>Mohavkové</a:t>
            </a:r>
            <a:r>
              <a:rPr lang="cs-CZ" sz="1400" dirty="0" smtClean="0"/>
              <a:t>, Mohykáni, …</a:t>
            </a:r>
          </a:p>
          <a:p>
            <a:pPr lvl="1"/>
            <a:r>
              <a:rPr lang="cs-CZ" sz="1400" dirty="0" smtClean="0"/>
              <a:t>BONUS: </a:t>
            </a:r>
            <a:r>
              <a:rPr lang="cs-CZ" sz="1400" dirty="0" err="1" smtClean="0"/>
              <a:t>Vinnetou</a:t>
            </a:r>
            <a:endParaRPr lang="cs-CZ" sz="1400" dirty="0" smtClean="0"/>
          </a:p>
          <a:p>
            <a:r>
              <a:rPr lang="cs-CZ" sz="1400" dirty="0" smtClean="0"/>
              <a:t>Průmysl:</a:t>
            </a:r>
          </a:p>
          <a:p>
            <a:pPr lvl="1"/>
            <a:r>
              <a:rPr lang="cs-CZ" sz="1400" dirty="0" smtClean="0"/>
              <a:t>1000: Ropa</a:t>
            </a:r>
          </a:p>
          <a:p>
            <a:pPr lvl="1"/>
            <a:r>
              <a:rPr lang="cs-CZ" sz="1400" dirty="0" smtClean="0"/>
              <a:t>2000: strojírenský (Ford, GMC, </a:t>
            </a:r>
            <a:r>
              <a:rPr lang="cs-CZ" sz="1400" dirty="0" err="1" smtClean="0"/>
              <a:t>Boeing</a:t>
            </a:r>
            <a:r>
              <a:rPr lang="cs-CZ" sz="1400" dirty="0" smtClean="0"/>
              <a:t>, Microsoft, Apple, …)</a:t>
            </a:r>
          </a:p>
          <a:p>
            <a:pPr lvl="1"/>
            <a:r>
              <a:rPr lang="cs-CZ" sz="1400" dirty="0" smtClean="0"/>
              <a:t>3000: farmářská oblast na středozápadě USA, typ. plodinou je kukuřice</a:t>
            </a:r>
          </a:p>
          <a:p>
            <a:pPr lvl="1"/>
            <a:r>
              <a:rPr lang="cs-CZ" sz="1400" dirty="0" smtClean="0"/>
              <a:t>4000: Atlanta</a:t>
            </a:r>
          </a:p>
          <a:p>
            <a:pPr lvl="1"/>
            <a:r>
              <a:rPr lang="cs-CZ" sz="1400" dirty="0" smtClean="0"/>
              <a:t>5000: oblast v severní Kalifornii s vysokou koncentrací společností zabývající se počítačovými technologiemi</a:t>
            </a:r>
          </a:p>
          <a:p>
            <a:pPr lvl="1"/>
            <a:r>
              <a:rPr lang="cs-CZ" sz="1400" dirty="0" smtClean="0"/>
              <a:t>BONUS:  </a:t>
            </a:r>
            <a:r>
              <a:rPr lang="cs-CZ" sz="1400" dirty="0" err="1" smtClean="0"/>
              <a:t>McDonalds</a:t>
            </a:r>
            <a:r>
              <a:rPr lang="cs-CZ" sz="1400" dirty="0" smtClean="0"/>
              <a:t> (KFC, </a:t>
            </a:r>
            <a:r>
              <a:rPr lang="cs-CZ" sz="1400" dirty="0" err="1" smtClean="0"/>
              <a:t>Burger</a:t>
            </a:r>
            <a:r>
              <a:rPr lang="cs-CZ" sz="1400" dirty="0" smtClean="0"/>
              <a:t> King)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r>
              <a:rPr lang="cs-CZ" sz="1400" dirty="0" smtClean="0"/>
              <a:t>Doprava:</a:t>
            </a:r>
          </a:p>
          <a:p>
            <a:pPr lvl="1"/>
            <a:r>
              <a:rPr lang="cs-CZ" sz="1400" dirty="0" smtClean="0"/>
              <a:t>1000: automobilová</a:t>
            </a:r>
          </a:p>
          <a:p>
            <a:pPr lvl="1"/>
            <a:r>
              <a:rPr lang="cs-CZ" sz="1400" dirty="0" smtClean="0"/>
              <a:t>2000: New York, Houston, Los Angeles, …</a:t>
            </a:r>
          </a:p>
          <a:p>
            <a:pPr lvl="1"/>
            <a:r>
              <a:rPr lang="cs-CZ" sz="1400" dirty="0" smtClean="0"/>
              <a:t>3000: Chicago, New York, Atlanta, …</a:t>
            </a:r>
          </a:p>
          <a:p>
            <a:pPr lvl="1"/>
            <a:r>
              <a:rPr lang="cs-CZ" sz="1400" dirty="0" smtClean="0"/>
              <a:t>4000: zemní plyn, ropné deriváty</a:t>
            </a:r>
          </a:p>
          <a:p>
            <a:pPr lvl="1"/>
            <a:r>
              <a:rPr lang="cs-CZ" sz="1400" dirty="0" smtClean="0"/>
              <a:t>5000: Chicago</a:t>
            </a:r>
          </a:p>
          <a:p>
            <a:pPr lvl="1"/>
            <a:r>
              <a:rPr lang="cs-CZ" sz="1400" dirty="0" smtClean="0"/>
              <a:t>BONUS: </a:t>
            </a:r>
            <a:r>
              <a:rPr lang="cs-CZ" sz="1400" dirty="0" err="1" smtClean="0"/>
              <a:t>Route</a:t>
            </a:r>
            <a:r>
              <a:rPr lang="cs-CZ" sz="1400" dirty="0" smtClean="0"/>
              <a:t> 66</a:t>
            </a:r>
          </a:p>
          <a:p>
            <a:r>
              <a:rPr lang="cs-CZ" sz="1400" dirty="0" smtClean="0"/>
              <a:t>Zajímavosti:</a:t>
            </a:r>
          </a:p>
          <a:p>
            <a:pPr lvl="1"/>
            <a:r>
              <a:rPr lang="cs-CZ" sz="1400" dirty="0" smtClean="0"/>
              <a:t>1000: Niagarské vodopády</a:t>
            </a:r>
          </a:p>
          <a:p>
            <a:pPr lvl="1"/>
            <a:r>
              <a:rPr lang="cs-CZ" sz="1400" dirty="0" smtClean="0"/>
              <a:t>2000: </a:t>
            </a:r>
            <a:r>
              <a:rPr lang="cs-CZ" sz="1400" dirty="0" err="1" smtClean="0"/>
              <a:t>Yellowstoneský</a:t>
            </a:r>
            <a:r>
              <a:rPr lang="cs-CZ" sz="1400" dirty="0" smtClean="0"/>
              <a:t> NP</a:t>
            </a:r>
          </a:p>
          <a:p>
            <a:pPr lvl="1"/>
            <a:r>
              <a:rPr lang="cs-CZ" sz="1400" dirty="0" smtClean="0"/>
              <a:t>3000: Colorado</a:t>
            </a:r>
          </a:p>
          <a:p>
            <a:pPr lvl="1"/>
            <a:r>
              <a:rPr lang="cs-CZ" sz="1400" dirty="0" smtClean="0"/>
              <a:t>4000: </a:t>
            </a:r>
            <a:r>
              <a:rPr lang="cs-CZ" sz="1400" dirty="0" err="1" smtClean="0"/>
              <a:t>Sequoia</a:t>
            </a:r>
            <a:endParaRPr lang="cs-CZ" sz="1400" dirty="0" smtClean="0"/>
          </a:p>
          <a:p>
            <a:pPr lvl="1"/>
            <a:r>
              <a:rPr lang="cs-CZ" sz="1400" dirty="0" smtClean="0"/>
              <a:t>5000: Washington, </a:t>
            </a:r>
            <a:r>
              <a:rPr lang="cs-CZ" sz="1400" dirty="0" err="1" smtClean="0"/>
              <a:t>George</a:t>
            </a:r>
            <a:r>
              <a:rPr lang="cs-CZ" sz="1400" dirty="0" smtClean="0"/>
              <a:t> </a:t>
            </a:r>
            <a:r>
              <a:rPr lang="cs-CZ" sz="1400" dirty="0" err="1" smtClean="0"/>
              <a:t>Waschington</a:t>
            </a:r>
            <a:endParaRPr lang="cs-CZ" sz="1400" dirty="0" smtClean="0"/>
          </a:p>
          <a:p>
            <a:pPr lvl="1"/>
            <a:r>
              <a:rPr lang="cs-CZ" sz="1400" dirty="0" smtClean="0"/>
              <a:t>BONUS: bizon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598</TotalTime>
  <Words>566</Words>
  <Application>Microsoft Office PowerPoint</Application>
  <PresentationFormat>Předvádění na obrazovce (4:3)</PresentationFormat>
  <Paragraphs>109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DUM-PPT-šablona</vt:lpstr>
      <vt:lpstr>Snímek 1</vt:lpstr>
      <vt:lpstr>Soutěž RISKUJ </vt:lpstr>
      <vt:lpstr>Snímek 3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BONUS</vt:lpstr>
      <vt:lpstr>BONUS</vt:lpstr>
      <vt:lpstr>BONUS</vt:lpstr>
      <vt:lpstr>BONUS</vt:lpstr>
      <vt:lpstr>Odpovědi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alencaa</cp:lastModifiedBy>
  <cp:revision>45</cp:revision>
  <dcterms:created xsi:type="dcterms:W3CDTF">2009-11-09T10:25:34Z</dcterms:created>
  <dcterms:modified xsi:type="dcterms:W3CDTF">2013-11-26T17:35:36Z</dcterms:modified>
</cp:coreProperties>
</file>