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5" r:id="rId2"/>
    <p:sldId id="264" r:id="rId3"/>
    <p:sldId id="256" r:id="rId4"/>
    <p:sldId id="257" r:id="rId5"/>
    <p:sldId id="258" r:id="rId6"/>
    <p:sldId id="259" r:id="rId7"/>
    <p:sldId id="260" r:id="rId8"/>
    <p:sldId id="262" r:id="rId9"/>
    <p:sldId id="261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FD901D-0163-47DA-A40F-5F88973E09F8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85180-B445-4E3A-8052-B66CE8F216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0865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85180-B445-4E3A-8052-B66CE8F216B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2657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3EBD0-D36F-4EAF-80B9-ED422C8DB80D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F637A-A562-4A85-AA87-7A346166CC7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3EBD0-D36F-4EAF-80B9-ED422C8DB80D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F637A-A562-4A85-AA87-7A346166CC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3EBD0-D36F-4EAF-80B9-ED422C8DB80D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F637A-A562-4A85-AA87-7A346166CC7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3EBD0-D36F-4EAF-80B9-ED422C8DB80D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F637A-A562-4A85-AA87-7A346166CC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3EBD0-D36F-4EAF-80B9-ED422C8DB80D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F637A-A562-4A85-AA87-7A346166CC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3EBD0-D36F-4EAF-80B9-ED422C8DB80D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F637A-A562-4A85-AA87-7A346166CC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3EBD0-D36F-4EAF-80B9-ED422C8DB80D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F637A-A562-4A85-AA87-7A346166CC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3EBD0-D36F-4EAF-80B9-ED422C8DB80D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F637A-A562-4A85-AA87-7A346166CC7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3C73EBD0-D36F-4EAF-80B9-ED422C8DB80D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D9F637A-A562-4A85-AA87-7A346166CC7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3EBD0-D36F-4EAF-80B9-ED422C8DB80D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F637A-A562-4A85-AA87-7A346166CC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3EBD0-D36F-4EAF-80B9-ED422C8DB80D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F637A-A562-4A85-AA87-7A346166CC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C73EBD0-D36F-4EAF-80B9-ED422C8DB80D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D9F637A-A562-4A85-AA87-7A346166CC7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708809"/>
            <a:ext cx="6984776" cy="178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2780928"/>
            <a:ext cx="763284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Název projektu: </a:t>
            </a:r>
            <a:r>
              <a:rPr kumimoji="0" lang="cs-CZ" sz="2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Moderní škola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Registrační číslo projektu: </a:t>
            </a:r>
            <a:r>
              <a:rPr kumimoji="0" lang="cs-CZ" sz="2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CZ.1.07/1.4.00/21.2511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Škola: </a:t>
            </a:r>
            <a:r>
              <a:rPr kumimoji="0" lang="cs-CZ" sz="2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Základní škola, Česká Lípa, Školní 2520, </a:t>
            </a:r>
            <a:r>
              <a:rPr kumimoji="0" lang="cs-CZ" sz="28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p.o</a:t>
            </a:r>
            <a:r>
              <a:rPr kumimoji="0" lang="cs-CZ" sz="2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Číslo klíčové aktivity: </a:t>
            </a:r>
            <a:r>
              <a:rPr kumimoji="0" lang="cs-CZ" sz="28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III/2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Sada</a:t>
            </a:r>
            <a:r>
              <a:rPr kumimoji="0" lang="cs-CZ" sz="2800" b="0" i="0" u="sng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: </a:t>
            </a:r>
            <a:r>
              <a:rPr kumimoji="0" lang="cs-CZ" sz="2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 </a:t>
            </a:r>
            <a:r>
              <a:rPr kumimoji="0" lang="cs-CZ" sz="2800" b="0" i="0" u="none" strike="noStrike" kern="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VY_</a:t>
            </a:r>
            <a:r>
              <a:rPr kumimoji="0" lang="cs-CZ" sz="2800" b="0" i="0" u="none" strike="noStrike" kern="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32</a:t>
            </a:r>
            <a:r>
              <a:rPr kumimoji="0" lang="cs-CZ" sz="2800" b="0" i="0" u="none" strike="noStrike" kern="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_INOVACE_</a:t>
            </a:r>
            <a:r>
              <a:rPr kumimoji="0" lang="cs-CZ" sz="2800" b="0" i="0" u="none" strike="noStrike" kern="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OVAM1/15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Druh učebního materiálu: </a:t>
            </a:r>
            <a:r>
              <a:rPr kumimoji="0" lang="cs-CZ" sz="28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prezentace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Cílová skupina: </a:t>
            </a:r>
            <a:r>
              <a:rPr kumimoji="0" lang="cs-CZ" sz="28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žáci 2. stupně základní školy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Typická věková skupina: </a:t>
            </a:r>
            <a:r>
              <a:rPr kumimoji="0" lang="cs-CZ" sz="28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14 až 15 let</a:t>
            </a:r>
          </a:p>
        </p:txBody>
      </p:sp>
    </p:spTree>
    <p:extLst>
      <p:ext uri="{BB962C8B-B14F-4D97-AF65-F5344CB8AC3E}">
        <p14:creationId xmlns:p14="http://schemas.microsoft.com/office/powerpoint/2010/main" val="969987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8352928" cy="18828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2359523"/>
            <a:ext cx="792088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Předmět: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občanská výchova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Ročník: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8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.-9.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  <a:p>
            <a:pPr marL="0" marR="0" lvl="0" indent="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An</a:t>
            </a:r>
            <a:r>
              <a:rPr lang="cs-CZ" sz="2400" u="sng" kern="0" dirty="0" err="1" smtClean="0">
                <a:solidFill>
                  <a:prstClr val="black"/>
                </a:solidFill>
              </a:rPr>
              <a:t>otace</a:t>
            </a:r>
            <a:r>
              <a:rPr lang="cs-CZ" sz="2400" u="sng" kern="0" dirty="0" smtClean="0">
                <a:solidFill>
                  <a:prstClr val="black"/>
                </a:solidFill>
              </a:rPr>
              <a:t>: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Tento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učební materiál seznamuje žáky se základními pojmy v oboru PRÁVA v tématu ústavní 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právo MOC VÝKONNÁ.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Zároveň obsahuje   otázky a 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úkoly</a:t>
            </a:r>
          </a:p>
          <a:p>
            <a:pPr marL="0" marR="0" lvl="0" indent="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 k opakování a procvičení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Klíčová slova: 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 výkonná moc, prezident</a:t>
            </a:r>
            <a:r>
              <a:rPr kumimoji="0" lang="cs-CZ" sz="2400" b="0" i="0" u="none" strike="noStrike" kern="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 republiky, vláda, státní zastupitelství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Speciální vzdělávací potřeby: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PC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Datum: 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2.3.2012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Autor: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Mgr. Alena Mertlíková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w Cen MT"/>
            </a:endParaRPr>
          </a:p>
        </p:txBody>
      </p:sp>
    </p:spTree>
    <p:extLst>
      <p:ext uri="{BB962C8B-B14F-4D97-AF65-F5344CB8AC3E}">
        <p14:creationId xmlns:p14="http://schemas.microsoft.com/office/powerpoint/2010/main" val="2738379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124744"/>
            <a:ext cx="7772400" cy="1470025"/>
          </a:xfrm>
        </p:spPr>
        <p:txBody>
          <a:bodyPr/>
          <a:lstStyle/>
          <a:p>
            <a:pPr algn="l"/>
            <a:r>
              <a:rPr lang="cs-CZ" dirty="0" smtClean="0"/>
              <a:t>   PRÁVO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3140968"/>
            <a:ext cx="7016824" cy="2497832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   MOC VÝKONNÁ</a:t>
            </a:r>
            <a:endParaRPr lang="cs-CZ" sz="3200" dirty="0"/>
          </a:p>
        </p:txBody>
      </p:sp>
      <p:pic>
        <p:nvPicPr>
          <p:cNvPr id="2051" name="Picture 3" descr="C:\Users\SEVER\AppData\Local\Microsoft\Windows\Temporary Internet Files\Content.IE5\N2J6505L\MC9002307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64904"/>
            <a:ext cx="2952328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8389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MOC VÝKONNÁ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6728" y="1772816"/>
            <a:ext cx="8229600" cy="462560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ORGÁNY MOCI VÝKONNÉ</a:t>
            </a:r>
            <a:r>
              <a:rPr lang="cs-CZ" dirty="0" smtClean="0"/>
              <a:t>: </a:t>
            </a:r>
            <a:r>
              <a:rPr lang="cs-CZ" dirty="0"/>
              <a:t>prezident </a:t>
            </a:r>
            <a:r>
              <a:rPr lang="cs-CZ" dirty="0" smtClean="0"/>
              <a:t>republiky           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                </a:t>
            </a:r>
            <a:r>
              <a:rPr lang="cs-CZ" dirty="0" smtClean="0"/>
              <a:t>                  vláda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</a:t>
            </a:r>
            <a:r>
              <a:rPr lang="cs-CZ" dirty="0" smtClean="0"/>
              <a:t>                 státní </a:t>
            </a:r>
            <a:r>
              <a:rPr lang="cs-CZ" dirty="0" smtClean="0"/>
              <a:t>zastupitelství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PREZIDENT </a:t>
            </a:r>
            <a:r>
              <a:rPr lang="cs-CZ" b="1" dirty="0"/>
              <a:t>REPUBLIKY</a:t>
            </a:r>
            <a:endParaRPr lang="cs-CZ" dirty="0"/>
          </a:p>
          <a:p>
            <a:pPr lvl="0"/>
            <a:r>
              <a:rPr lang="cs-CZ" dirty="0"/>
              <a:t>J</a:t>
            </a:r>
            <a:r>
              <a:rPr lang="cs-CZ" dirty="0" smtClean="0"/>
              <a:t>e </a:t>
            </a:r>
            <a:r>
              <a:rPr lang="cs-CZ" dirty="0"/>
              <a:t>hlavou </a:t>
            </a:r>
            <a:r>
              <a:rPr lang="cs-CZ" dirty="0" smtClean="0"/>
              <a:t>státu.</a:t>
            </a:r>
            <a:endParaRPr lang="cs-CZ" dirty="0"/>
          </a:p>
          <a:p>
            <a:pPr lvl="0"/>
            <a:r>
              <a:rPr lang="cs-CZ" dirty="0"/>
              <a:t>Z</a:t>
            </a:r>
            <a:r>
              <a:rPr lang="cs-CZ" dirty="0"/>
              <a:t> výkonu své funkce není nikomu </a:t>
            </a:r>
            <a:r>
              <a:rPr lang="cs-CZ" dirty="0" smtClean="0"/>
              <a:t>odpovědný.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713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i="1" dirty="0" smtClean="0"/>
              <a:t>MOC VÝKONNÁ</a:t>
            </a:r>
            <a:endParaRPr lang="cs-CZ" sz="14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rezidenta </a:t>
            </a:r>
            <a:r>
              <a:rPr lang="cs-CZ" dirty="0"/>
              <a:t>republiky volí PARLAMENT na společné schůzi obou komor.</a:t>
            </a:r>
          </a:p>
          <a:p>
            <a:r>
              <a:rPr lang="cs-CZ" dirty="0"/>
              <a:t>Funkční období je pětileté.</a:t>
            </a:r>
          </a:p>
          <a:p>
            <a:r>
              <a:rPr lang="cs-CZ" dirty="0"/>
              <a:t>Zvolen může být jen 2x po sobě.</a:t>
            </a:r>
          </a:p>
          <a:p>
            <a:r>
              <a:rPr lang="cs-CZ" dirty="0"/>
              <a:t>Musí být starší 40 let.</a:t>
            </a:r>
          </a:p>
          <a:p>
            <a:r>
              <a:rPr lang="cs-CZ" dirty="0"/>
              <a:t>Zvolený prezident skládá Ústavou předepsaný slib do rukou předsedy Poslanecké sněmovny.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4828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i="1" dirty="0" smtClean="0"/>
              <a:t>MOC VÝKONNÁ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PRAVOMOCI </a:t>
            </a:r>
            <a:r>
              <a:rPr lang="cs-CZ" b="1" dirty="0"/>
              <a:t>PREZIDENTA </a:t>
            </a:r>
            <a:r>
              <a:rPr lang="cs-CZ" b="1" dirty="0" smtClean="0"/>
              <a:t>REPUBLIKY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/>
          </a:p>
          <a:p>
            <a:pPr lvl="0"/>
            <a:r>
              <a:rPr lang="cs-CZ" dirty="0"/>
              <a:t>zastupuje stát navenek</a:t>
            </a:r>
          </a:p>
          <a:p>
            <a:pPr lvl="0"/>
            <a:r>
              <a:rPr lang="cs-CZ" dirty="0"/>
              <a:t>jmenuje a odvolává předsedu a členy vlády</a:t>
            </a:r>
          </a:p>
          <a:p>
            <a:pPr lvl="0"/>
            <a:r>
              <a:rPr lang="cs-CZ" dirty="0"/>
              <a:t>sjednává mezinárodní smlouvy</a:t>
            </a:r>
          </a:p>
          <a:p>
            <a:pPr lvl="0"/>
            <a:r>
              <a:rPr lang="cs-CZ" dirty="0"/>
              <a:t>vyhlašuje volby do </a:t>
            </a:r>
            <a:r>
              <a:rPr lang="cs-CZ" dirty="0" smtClean="0"/>
              <a:t>Poslanecké </a:t>
            </a:r>
            <a:r>
              <a:rPr lang="cs-CZ" dirty="0"/>
              <a:t>sněmovny </a:t>
            </a:r>
            <a:r>
              <a:rPr lang="cs-CZ" dirty="0" smtClean="0"/>
              <a:t>Parlamentu ČR a </a:t>
            </a:r>
            <a:r>
              <a:rPr lang="cs-CZ" dirty="0"/>
              <a:t>do </a:t>
            </a:r>
            <a:r>
              <a:rPr lang="cs-CZ" smtClean="0"/>
              <a:t>Senátu Parlamentu ČR</a:t>
            </a:r>
            <a:endParaRPr lang="cs-CZ" dirty="0"/>
          </a:p>
          <a:p>
            <a:pPr lvl="0"/>
            <a:r>
              <a:rPr lang="cs-CZ" dirty="0"/>
              <a:t>je vrchním velitelem ozbrojených sil</a:t>
            </a:r>
          </a:p>
          <a:p>
            <a:pPr lvl="0"/>
            <a:r>
              <a:rPr lang="cs-CZ" dirty="0"/>
              <a:t>jmenuje a povyšuje generály</a:t>
            </a:r>
          </a:p>
          <a:p>
            <a:pPr lvl="0"/>
            <a:r>
              <a:rPr lang="cs-CZ" dirty="0"/>
              <a:t>jmenuje soudce</a:t>
            </a:r>
          </a:p>
          <a:p>
            <a:pPr lvl="0"/>
            <a:r>
              <a:rPr lang="cs-CZ" dirty="0"/>
              <a:t>uděluje </a:t>
            </a:r>
            <a:r>
              <a:rPr lang="cs-CZ" dirty="0" smtClean="0"/>
              <a:t>amnestii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2196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i="1" dirty="0" smtClean="0"/>
              <a:t>MOC VÝKONNÁ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3800" b="1" dirty="0" smtClean="0"/>
              <a:t>VLÁDA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 Je </a:t>
            </a:r>
            <a:r>
              <a:rPr lang="cs-CZ" dirty="0"/>
              <a:t>vrcholným kolektivním orgánem moci výkonné.</a:t>
            </a:r>
          </a:p>
          <a:p>
            <a:r>
              <a:rPr lang="cs-CZ" dirty="0" smtClean="0"/>
              <a:t> </a:t>
            </a:r>
            <a:r>
              <a:rPr lang="cs-CZ" dirty="0"/>
              <a:t>Řídí a kontroluje státní administrativní aparát.</a:t>
            </a:r>
          </a:p>
          <a:p>
            <a:r>
              <a:rPr lang="cs-CZ" dirty="0" smtClean="0"/>
              <a:t> </a:t>
            </a:r>
            <a:r>
              <a:rPr lang="cs-CZ" dirty="0"/>
              <a:t>Skládá se z předsedy vlády, </a:t>
            </a:r>
            <a:r>
              <a:rPr lang="cs-CZ" dirty="0" smtClean="0"/>
              <a:t>místopředsedů </a:t>
            </a:r>
            <a:r>
              <a:rPr lang="cs-CZ" dirty="0"/>
              <a:t>a ministrů</a:t>
            </a:r>
          </a:p>
          <a:p>
            <a:r>
              <a:rPr lang="cs-CZ" dirty="0" smtClean="0"/>
              <a:t> </a:t>
            </a:r>
            <a:r>
              <a:rPr lang="cs-CZ" dirty="0"/>
              <a:t>Ze své činnosti je odpovědná Poslanecké sněmovně.</a:t>
            </a:r>
          </a:p>
          <a:p>
            <a:r>
              <a:rPr lang="cs-CZ" dirty="0"/>
              <a:t> </a:t>
            </a:r>
            <a:r>
              <a:rPr lang="cs-CZ" dirty="0" smtClean="0"/>
              <a:t>Poslanecká </a:t>
            </a:r>
            <a:r>
              <a:rPr lang="cs-CZ" dirty="0"/>
              <a:t>sněmovna může vyslovit vládě nedůvěru.</a:t>
            </a:r>
          </a:p>
          <a:p>
            <a:r>
              <a:rPr lang="cs-CZ" dirty="0" smtClean="0"/>
              <a:t> Předseda </a:t>
            </a:r>
            <a:r>
              <a:rPr lang="cs-CZ" dirty="0"/>
              <a:t>vlády organizuje její činnost.</a:t>
            </a:r>
          </a:p>
          <a:p>
            <a:r>
              <a:rPr lang="cs-CZ" dirty="0" smtClean="0"/>
              <a:t> </a:t>
            </a:r>
            <a:r>
              <a:rPr lang="cs-CZ" dirty="0"/>
              <a:t>Členové vlády </a:t>
            </a:r>
            <a:r>
              <a:rPr lang="cs-CZ" b="1" dirty="0" smtClean="0"/>
              <a:t>ministři</a:t>
            </a:r>
            <a:r>
              <a:rPr lang="cs-CZ" dirty="0"/>
              <a:t> </a:t>
            </a:r>
            <a:r>
              <a:rPr lang="cs-CZ" dirty="0" smtClean="0"/>
              <a:t>řídí </a:t>
            </a:r>
            <a:r>
              <a:rPr lang="cs-CZ" dirty="0"/>
              <a:t>jednotlivá odvětví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smtClean="0"/>
              <a:t>  </a:t>
            </a:r>
            <a:r>
              <a:rPr lang="cs-CZ" dirty="0" smtClean="0"/>
              <a:t>národního </a:t>
            </a:r>
            <a:r>
              <a:rPr lang="cs-CZ" dirty="0"/>
              <a:t>hospodářství a státní správy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858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i="1" dirty="0" smtClean="0"/>
              <a:t>MOC VÝKONNÁ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STÁTNÍ ZASTUPITELSTVÍ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Zastupuje veřejnou žalobu v trestním řízení</a:t>
            </a:r>
            <a:r>
              <a:rPr lang="cs-CZ" dirty="0"/>
              <a:t> </a:t>
            </a:r>
            <a:r>
              <a:rPr lang="cs-CZ" dirty="0" smtClean="0"/>
              <a:t>a plní i funkci dozoru v tomto řízení, zejména ve stádiu vyšetřování.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74810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i="1" dirty="0" smtClean="0"/>
              <a:t>MOC VÝKONNÁ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OTÁZKY K OPAKOVÁNÍ A PROCVIČOVÁNÍ</a:t>
            </a:r>
          </a:p>
          <a:p>
            <a:pPr marL="0" indent="0">
              <a:buNone/>
            </a:pP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Vyjmenuj orgány moci výkonné.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Co víš o prezidentovi, jeho </a:t>
            </a:r>
            <a:r>
              <a:rPr lang="cs-CZ" dirty="0" smtClean="0"/>
              <a:t>volbě </a:t>
            </a:r>
            <a:r>
              <a:rPr lang="cs-CZ" dirty="0"/>
              <a:t>a </a:t>
            </a:r>
            <a:r>
              <a:rPr lang="cs-CZ" dirty="0" smtClean="0"/>
              <a:t>pravomocích?</a:t>
            </a: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Složení vlády?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Kdo řídí činnost vlády</a:t>
            </a:r>
            <a:r>
              <a:rPr lang="cs-CZ" dirty="0" smtClean="0"/>
              <a:t>?</a:t>
            </a:r>
          </a:p>
          <a:p>
            <a:pPr marL="0" lvl="0" indent="0">
              <a:buNone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552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Autor</a:t>
            </a:r>
            <a:br>
              <a:rPr lang="cs-CZ" dirty="0" smtClean="0"/>
            </a:b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Autorem tohoto materiálu a všech jeho částí, není-li uvedeno jinak, </a:t>
            </a:r>
            <a:r>
              <a:rPr lang="cs-CZ" sz="2800" dirty="0" smtClean="0"/>
              <a:t>je </a:t>
            </a:r>
            <a:r>
              <a:rPr lang="cs-CZ" sz="2800" dirty="0"/>
              <a:t>Mgr. </a:t>
            </a:r>
            <a:r>
              <a:rPr lang="cs-CZ" sz="2800" dirty="0" smtClean="0"/>
              <a:t>Alena Mertlíková</a:t>
            </a:r>
            <a:r>
              <a:rPr lang="cs-CZ" sz="2800" dirty="0" smtClean="0"/>
              <a:t>.</a:t>
            </a:r>
          </a:p>
          <a:p>
            <a:pPr marL="118872" indent="0">
              <a:buNone/>
            </a:pPr>
            <a:endParaRPr lang="cs-CZ" sz="2800" dirty="0" smtClean="0"/>
          </a:p>
          <a:p>
            <a:r>
              <a:rPr lang="cs-CZ" sz="2800" dirty="0" smtClean="0"/>
              <a:t>ČR</a:t>
            </a:r>
            <a:r>
              <a:rPr lang="cs-CZ" sz="2800" dirty="0"/>
              <a:t>. Ústava ČR. In: </a:t>
            </a:r>
            <a:r>
              <a:rPr lang="cs-CZ" sz="2800" i="1" dirty="0"/>
              <a:t>Sbírka zákonů ČR</a:t>
            </a:r>
            <a:r>
              <a:rPr lang="cs-CZ" sz="2800" dirty="0"/>
              <a:t>. 1993</a:t>
            </a:r>
            <a:r>
              <a:rPr lang="cs-CZ" sz="2800" dirty="0" smtClean="0"/>
              <a:t>,</a:t>
            </a:r>
          </a:p>
          <a:p>
            <a:pPr marL="118872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800" dirty="0"/>
              <a:t>č. 1</a:t>
            </a:r>
            <a:r>
              <a:rPr lang="cs-CZ" sz="2800" dirty="0" smtClean="0"/>
              <a:t>.</a:t>
            </a:r>
          </a:p>
          <a:p>
            <a:pPr lvl="0"/>
            <a:r>
              <a:rPr lang="cs-CZ" sz="2800" dirty="0"/>
              <a:t>OBRÁZKY  klipart </a:t>
            </a:r>
            <a:r>
              <a:rPr lang="cs-CZ" sz="2800" u="sng" dirty="0">
                <a:hlinkClick r:id="rId2"/>
              </a:rPr>
              <a:t>www.office.microsoft.com</a:t>
            </a:r>
            <a:endParaRPr lang="cs-CZ" sz="2800" dirty="0"/>
          </a:p>
          <a:p>
            <a:endParaRPr lang="cs-CZ" sz="2800" dirty="0"/>
          </a:p>
          <a:p>
            <a:pPr marL="118872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92961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89</TotalTime>
  <Words>307</Words>
  <Application>Microsoft Office PowerPoint</Application>
  <PresentationFormat>Předvádění na obrazovce (4:3)</PresentationFormat>
  <Paragraphs>71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8" baseType="lpstr">
      <vt:lpstr>Arial</vt:lpstr>
      <vt:lpstr>Calibri</vt:lpstr>
      <vt:lpstr>Corbel</vt:lpstr>
      <vt:lpstr>Tw Cen MT</vt:lpstr>
      <vt:lpstr>Wingdings</vt:lpstr>
      <vt:lpstr>Wingdings 2</vt:lpstr>
      <vt:lpstr>Wingdings 3</vt:lpstr>
      <vt:lpstr>Modul</vt:lpstr>
      <vt:lpstr>Prezentace aplikace PowerPoint</vt:lpstr>
      <vt:lpstr>Prezentace aplikace PowerPoint</vt:lpstr>
      <vt:lpstr>   PRÁVO </vt:lpstr>
      <vt:lpstr> MOC VÝKONNÁ </vt:lpstr>
      <vt:lpstr>MOC VÝKONNÁ</vt:lpstr>
      <vt:lpstr>MOC VÝKONNÁ</vt:lpstr>
      <vt:lpstr>MOC VÝKONNÁ</vt:lpstr>
      <vt:lpstr>MOC VÝKONNÁ</vt:lpstr>
      <vt:lpstr>MOC VÝKONNÁ</vt:lpstr>
      <vt:lpstr>Autor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</dc:title>
  <dc:creator>SEVER</dc:creator>
  <cp:lastModifiedBy>SEVER</cp:lastModifiedBy>
  <cp:revision>15</cp:revision>
  <dcterms:created xsi:type="dcterms:W3CDTF">2012-08-16T16:49:55Z</dcterms:created>
  <dcterms:modified xsi:type="dcterms:W3CDTF">2013-11-26T19:00:33Z</dcterms:modified>
</cp:coreProperties>
</file>