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  <p:sldId id="268" r:id="rId10"/>
    <p:sldId id="270" r:id="rId11"/>
    <p:sldId id="27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9BE5FF"/>
    <a:srgbClr val="47CFFF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13" Type="http://schemas.openxmlformats.org/officeDocument/2006/relationships/hyperlink" Target="//upload.wikimedia.org/wikipedia/commons/8/8c/Tennisball2.png" TargetMode="External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3/35/Marat_safin_1.jpg" TargetMode="External"/><Relationship Id="rId12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hyperlink" Target="//upload.wikimedia.org/wikipedia/commons/7/71/Typical_baseball_game.JPG" TargetMode="External"/><Relationship Id="rId5" Type="http://schemas.openxmlformats.org/officeDocument/2006/relationships/hyperlink" Target="//upload.wikimedia.org/wikipedia/commons/a/af/Basketball_game.jpg" TargetMode="External"/><Relationship Id="rId10" Type="http://schemas.openxmlformats.org/officeDocument/2006/relationships/image" Target="../media/image5.jpeg"/><Relationship Id="rId4" Type="http://schemas.openxmlformats.org/officeDocument/2006/relationships/image" Target="../media/image2.jpg"/><Relationship Id="rId9" Type="http://schemas.openxmlformats.org/officeDocument/2006/relationships/hyperlink" Target="//upload.wikimedia.org/wikipedia/commons/f/f3/Lynstaan.jpg" TargetMode="External"/><Relationship Id="rId1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e/ec/Soccer_ball.sv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hyperlink" Target="//upload.wikimedia.org/wikipedia/commons/5/5a/Basketball_ball.svg" TargetMode="Externa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b/bc/Waterpolodribble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f/f3/Alexander_Grimm.jpg" TargetMode="Externa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8/87/Northstar_Giant_Slalom_Race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a/ae/USA-2_in_finals_of_2_man_bobsleigh_at_2010_Winter_Olympics_2010-02-21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6/60/Karate_WC_Tampere_2006-1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3/32/Mick_Cutajar,_International_Judo_Federation,CJC_mast_(8722511264)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2/23/Irl-Sligo_horse_racing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0/08/BRCF_Alastaro_2.6.2013_(8961441863)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d/Table_tennis.svg" TargetMode="External"/><Relationship Id="rId13" Type="http://schemas.openxmlformats.org/officeDocument/2006/relationships/image" Target="../media/image23.jpeg"/><Relationship Id="rId3" Type="http://schemas.openxmlformats.org/officeDocument/2006/relationships/image" Target="../media/image2.jpg"/><Relationship Id="rId7" Type="http://schemas.openxmlformats.org/officeDocument/2006/relationships/image" Target="../media/image20.png"/><Relationship Id="rId12" Type="http://schemas.openxmlformats.org/officeDocument/2006/relationships/hyperlink" Target="//upload.wikimedia.org/wikipedia/commons/f/f5/Golf-ball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11" Type="http://schemas.openxmlformats.org/officeDocument/2006/relationships/image" Target="../media/image22.jpeg"/><Relationship Id="rId5" Type="http://schemas.openxmlformats.org/officeDocument/2006/relationships/image" Target="../media/image18.jpeg"/><Relationship Id="rId10" Type="http://schemas.openxmlformats.org/officeDocument/2006/relationships/hyperlink" Target="//upload.wikimedia.org/wikipedia/commons/f/f6/Double_bentshaft_paddle_wood.jpg" TargetMode="External"/><Relationship Id="rId4" Type="http://schemas.openxmlformats.org/officeDocument/2006/relationships/hyperlink" Target="//upload.wikimedia.org/wikipedia/commons/a/a0/TMB-TGB_143_cropped.JPG" TargetMode="External"/><Relationship Id="rId9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Soccer_ball.svg?uselang=cs" TargetMode="External"/><Relationship Id="rId13" Type="http://schemas.openxmlformats.org/officeDocument/2006/relationships/hyperlink" Target="http://commons.wikimedia.org/wiki/File:USA-2_in_finals_of_2_man_bobsleigh_at_2010_Winter_Olympics_2010-02-21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ommons.wikimedia.org/wiki/File:Basketball_ball.svg?uselang=cs" TargetMode="External"/><Relationship Id="rId12" Type="http://schemas.openxmlformats.org/officeDocument/2006/relationships/hyperlink" Target="http://commons.wikimedia.org/wiki/File:Stamp_Germany_2002_MiNr2240_Rodeln.jpg?uselang=c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f/f3/Lynstaan.jpg?uselang=cs" TargetMode="External"/><Relationship Id="rId11" Type="http://schemas.openxmlformats.org/officeDocument/2006/relationships/hyperlink" Target="http://commons.wikimedia.org/wiki/File:Waterpolodribble.jpg" TargetMode="External"/><Relationship Id="rId5" Type="http://schemas.openxmlformats.org/officeDocument/2006/relationships/hyperlink" Target="http://commons.wikimedia.org/wiki/File:Marat_safin_1.jpg" TargetMode="External"/><Relationship Id="rId10" Type="http://schemas.openxmlformats.org/officeDocument/2006/relationships/hyperlink" Target="http://commons.wikimedia.org/wiki/File:Alexander_Grimm.jpg" TargetMode="External"/><Relationship Id="rId4" Type="http://schemas.openxmlformats.org/officeDocument/2006/relationships/hyperlink" Target="http://commons.wikimedia.org/wiki/File:Basketball_game.jpg" TargetMode="External"/><Relationship Id="rId9" Type="http://schemas.openxmlformats.org/officeDocument/2006/relationships/hyperlink" Target="http://commons.wikimedia.org/wiki/File:Tennisball2.png?uselang=cs" TargetMode="External"/><Relationship Id="rId14" Type="http://schemas.openxmlformats.org/officeDocument/2006/relationships/hyperlink" Target="http://commons.wikimedia.org/wiki/File:Mick_Cutajar,_International_Judo_Federation,CJC_mast_(8722511264)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able_tennis.sv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pdclipart.org/displayimage.php?album=search&amp;cat=0&amp;pos=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TMB-TGB_143_cropped.JPG" TargetMode="External"/><Relationship Id="rId5" Type="http://schemas.openxmlformats.org/officeDocument/2006/relationships/hyperlink" Target="http://commons.wikimedia.org/wiki/File:Irl-Sligo_horse_racing.jpg" TargetMode="External"/><Relationship Id="rId10" Type="http://schemas.openxmlformats.org/officeDocument/2006/relationships/hyperlink" Target="http://commons.wikimedia.org/wiki/File:Golf-ball.jpg" TargetMode="External"/><Relationship Id="rId4" Type="http://schemas.openxmlformats.org/officeDocument/2006/relationships/hyperlink" Target="http://commons.wikimedia.org/wiki/File:BRCF_Alastaro_2.6.2013_(8961441863).jpg" TargetMode="External"/><Relationship Id="rId9" Type="http://schemas.openxmlformats.org/officeDocument/2006/relationships/hyperlink" Target="http://commons.wikimedia.org/wiki/File:Double_bentshaft_paddle_woo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6022842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Sport – slovní zásoba, sportoviště, sportovní vybavení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Ballspiele,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Wintersportarten, Winterstadion, Tennisplatz, Treibst du gern Sport?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 Jitka Červinková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pracovní listy, slovníky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pracovních listů, 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vlastní 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Sport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VY_22_INOVACE_07_129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6743" y="1498574"/>
            <a:ext cx="2686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BALLSPIELE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1" name="Picture 2" descr="File:Basketball gam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96" y="2291602"/>
            <a:ext cx="2037556" cy="278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Marat safin 1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1116" y="1498574"/>
            <a:ext cx="2367310" cy="177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Lynstaan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407" y="3865726"/>
            <a:ext cx="2298018" cy="1723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ile:Typical baseball game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47862" y="1498573"/>
            <a:ext cx="2343953" cy="175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72313" y="5088328"/>
            <a:ext cx="1607122" cy="38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Basketball</a:t>
            </a:r>
            <a:endParaRPr lang="cs-CZ" sz="19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69138" y="3256538"/>
            <a:ext cx="22327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Baseball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21116" y="3256539"/>
            <a:ext cx="24366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Tennis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902885" y="5589240"/>
            <a:ext cx="26730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Rugby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34" name="Picture 10" descr="File:Tennisball2.pn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15268"/>
            <a:ext cx="1073972" cy="1073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3600400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ANDERE BALLSPIELE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Fussball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Volleyball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Kricket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Handball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Tischtennis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Federball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Unihockey</a:t>
            </a:r>
          </a:p>
        </p:txBody>
      </p:sp>
      <p:pic>
        <p:nvPicPr>
          <p:cNvPr id="2050" name="Picture 2" descr="File:Basketball ball.sv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34815"/>
            <a:ext cx="2009910" cy="2102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Soccer ball.sv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993" y="3000496"/>
            <a:ext cx="1971554" cy="197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73751"/>
            <a:ext cx="80648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WASSERSPORTARTEN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Schwimmen,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Segeln, s Tauchen, s Windsurfen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 descr="File:Alexander Grimm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24944"/>
            <a:ext cx="3312368" cy="24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Waterpolodribble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924944"/>
            <a:ext cx="4579311" cy="248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409220"/>
            <a:ext cx="3312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Kanusport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5409220"/>
            <a:ext cx="45793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Wasserball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80648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WINTERSPORTARTEN</a:t>
            </a:r>
            <a:endParaRPr lang="cs-CZ" sz="20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Eiskunstlaufen, s Eisschnelllaufen, s Schlittenfahren, s Snowboarden</a:t>
            </a:r>
            <a:endParaRPr lang="cs-CZ" sz="24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2" name="Picture 4" descr="File:USA-2 in finals of 2 man bobsleigh at 2010 Winter Olympics 2010-02-2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350" y="2739703"/>
            <a:ext cx="3823140" cy="256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17189" y="5301208"/>
            <a:ext cx="3809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Bobfahren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4" name="Picture 6" descr="File:Northstar Giant Slalom Race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53587"/>
            <a:ext cx="4385129" cy="254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5358" y="5301208"/>
            <a:ext cx="40202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Skifahren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74888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KAMPFSPORTARTEN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Boxen, e Selbstverteidugung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074" name="Picture 2" descr="File:Mick Cutajar, International Judo Federation,CJC mast (8722511264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3919632" cy="2709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8975" y="5435575"/>
            <a:ext cx="39196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Judo </a:t>
            </a:r>
            <a:endParaRPr lang="cs-CZ" sz="2000" dirty="0"/>
          </a:p>
        </p:txBody>
      </p:sp>
      <p:pic>
        <p:nvPicPr>
          <p:cNvPr id="3076" name="Picture 4" descr="File:Karate WC Tampere 2006-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928" y="2708920"/>
            <a:ext cx="4066712" cy="2709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84928" y="5418367"/>
            <a:ext cx="40667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Karate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412776"/>
            <a:ext cx="820891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ANDERE SPORTARTEN</a:t>
            </a:r>
            <a:endParaRPr lang="cs-CZ" sz="20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Fahradfahren, s Klettern, e Leichtathletik, e Gymnastik</a:t>
            </a:r>
            <a:endParaRPr lang="cs-CZ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098" name="Picture 2" descr="File:BRCF Alastaro 2.6.2013 (8961441863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0" y="2920537"/>
            <a:ext cx="3583573" cy="2387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Irl-Sligo horse racing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91869"/>
            <a:ext cx="403244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345617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Reiten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1" y="5357110"/>
            <a:ext cx="35835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Rennsport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8208912" cy="1045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machen wir das?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Přiřaďte místa k jednotlivým sportům: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2492896"/>
            <a:ext cx="2088232" cy="32612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Reiten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Tennis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Fussball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Skaten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Schwimmen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Volleyball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Eislaufen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564904"/>
            <a:ext cx="561662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der Sporthalle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 Skatepark oder in der Skatehalle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den Bergen auf den Pisten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Auf dem Tennisplatz oder in der Tennishalle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Auf dem Fussballplatz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 Winterstadion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der Reithalle oder im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Gelände</a:t>
            </a:r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412776"/>
            <a:ext cx="82089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Was ist das? Wozu brauchen wir das?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Pojmenuj tyto věci (práce se slovníkem). K jakému sportu jsou potřeba tyto věci?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 descr="File:TMB-TGB 143 cropped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79563"/>
            <a:ext cx="2109670" cy="1410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kiing gear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621" y="2579562"/>
            <a:ext cx="1688523" cy="200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aseball glov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544" y="4363896"/>
            <a:ext cx="1230660" cy="1451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ile:Table tennis.sv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760" y="4688655"/>
            <a:ext cx="862778" cy="80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ile:Double bentshaft paddle wood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24116" y="2579563"/>
            <a:ext cx="836316" cy="272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ile:Golf-ball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9011" y="4840157"/>
            <a:ext cx="891302" cy="866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2091204" y="2654245"/>
            <a:ext cx="504056" cy="34538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0000"/>
                </a:solidFill>
              </a:rPr>
              <a:t>A</a:t>
            </a:r>
          </a:p>
        </p:txBody>
      </p:sp>
      <p:sp>
        <p:nvSpPr>
          <p:cNvPr id="18" name="Ovál 17"/>
          <p:cNvSpPr/>
          <p:nvPr/>
        </p:nvSpPr>
        <p:spPr>
          <a:xfrm>
            <a:off x="4067943" y="2523302"/>
            <a:ext cx="504056" cy="34538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B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39552" y="4149080"/>
            <a:ext cx="504056" cy="34538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D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3053593" y="4494461"/>
            <a:ext cx="504056" cy="34538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E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916983" y="4917156"/>
            <a:ext cx="504056" cy="34538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F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7020272" y="2579563"/>
            <a:ext cx="504056" cy="34538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C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412776"/>
            <a:ext cx="79928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Fragen.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Odpověz na otázky: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Treibst du gern Sport?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 ist dein Lieblingssport?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Nimmst du aktiv an Wetkämpfen an?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Nimmst du als Zuschauer an Sportveranstalltungen an?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Kannst du Ballspiele, Wassersportarten, Wintersportarten, Kampfsportarten und andere Sportarten nennen?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Welche Sportarten möchtest du ausprobieren und warum?</a:t>
            </a:r>
          </a:p>
          <a:p>
            <a:pPr marL="914400" lvl="1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Welcher Sport ist populär in der Tschechischen Republik? 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904513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4"/>
              </a:rPr>
              <a:t>http://commons.wikimedia.org/wiki/File:Basketball_game.jpg</a:t>
            </a:r>
            <a:endParaRPr lang="cs-CZ" dirty="0"/>
          </a:p>
          <a:p>
            <a:r>
              <a:rPr lang="cs-CZ" u="sng" dirty="0">
                <a:hlinkClick r:id="rId5"/>
              </a:rPr>
              <a:t>http://commons.wikimedia.org/wiki/File:Marat_safin_1.jpg</a:t>
            </a:r>
            <a:endParaRPr lang="cs-CZ" dirty="0"/>
          </a:p>
          <a:p>
            <a:r>
              <a:rPr lang="cs-CZ" u="sng" dirty="0">
                <a:hlinkClick r:id="rId6"/>
              </a:rPr>
              <a:t>http://upload.wikimedia.org/wikipedia/commons/f/f3/Lynstaan.jpg?uselang=cs</a:t>
            </a:r>
            <a:endParaRPr lang="cs-CZ" dirty="0"/>
          </a:p>
          <a:p>
            <a:r>
              <a:rPr lang="cs-CZ" u="sng" dirty="0">
                <a:hlinkClick r:id="rId7"/>
              </a:rPr>
              <a:t>http://commons.wikimedia.org/wiki/File:Basketball_ball.svg?uselang=cs</a:t>
            </a:r>
            <a:endParaRPr lang="cs-CZ" dirty="0"/>
          </a:p>
          <a:p>
            <a:r>
              <a:rPr lang="cs-CZ" u="sng" dirty="0">
                <a:hlinkClick r:id="rId8"/>
              </a:rPr>
              <a:t>http://commons.wikimedia.org/wiki/File:Soccer_ball.svg?uselang=cs</a:t>
            </a:r>
            <a:endParaRPr lang="cs-CZ" dirty="0"/>
          </a:p>
          <a:p>
            <a:r>
              <a:rPr lang="cs-CZ" u="sng" dirty="0">
                <a:hlinkClick r:id="rId9"/>
              </a:rPr>
              <a:t>http://commons.wikimedia.org/wiki/File:Tennisball2.png?uselang=cs</a:t>
            </a:r>
            <a:endParaRPr lang="cs-CZ" dirty="0"/>
          </a:p>
          <a:p>
            <a:r>
              <a:rPr lang="cs-CZ" u="sng" dirty="0">
                <a:hlinkClick r:id="rId10"/>
              </a:rPr>
              <a:t>http://commons.wikimedia.org/wiki/File:Alexander_Grimm.jpg</a:t>
            </a:r>
            <a:endParaRPr lang="cs-CZ" dirty="0"/>
          </a:p>
          <a:p>
            <a:r>
              <a:rPr lang="cs-CZ" u="sng" dirty="0">
                <a:hlinkClick r:id="rId11"/>
              </a:rPr>
              <a:t>http://commons.wikimedia.org/wiki/File:Waterpolodribble.jpg</a:t>
            </a:r>
            <a:endParaRPr lang="cs-CZ" dirty="0"/>
          </a:p>
          <a:p>
            <a:r>
              <a:rPr lang="cs-CZ" u="sng" dirty="0">
                <a:hlinkClick r:id="rId12"/>
              </a:rPr>
              <a:t>http://</a:t>
            </a:r>
            <a:r>
              <a:rPr lang="cs-CZ" u="sng" dirty="0" smtClean="0">
                <a:hlinkClick r:id="rId12"/>
              </a:rPr>
              <a:t>commons.wikimedia.org/wiki/File:Stamp_Germany_2002_MiNr2240_Rodeln.jpg?uselang=cs</a:t>
            </a:r>
            <a:endParaRPr lang="cs-CZ" u="sng" dirty="0" smtClean="0"/>
          </a:p>
          <a:p>
            <a:r>
              <a:rPr lang="cs-CZ" u="sng" dirty="0">
                <a:hlinkClick r:id="rId13"/>
              </a:rPr>
              <a:t>http://commons.wikimedia.org/wiki/File:USA-2_in_finals_of_2_man_bobsleigh_at_2010_Winter_Olympics_2010-02-21.jpg</a:t>
            </a:r>
            <a:endParaRPr lang="cs-CZ" dirty="0"/>
          </a:p>
          <a:p>
            <a:r>
              <a:rPr lang="cs-CZ" u="sng" dirty="0">
                <a:hlinkClick r:id="rId14"/>
              </a:rPr>
              <a:t>http://commons.wikimedia.org/wiki/File:Mick_Cutajar,_International_Judo_Federation,CJC_mast_(8722511264).</a:t>
            </a:r>
            <a:r>
              <a:rPr lang="cs-CZ" u="sng" dirty="0" smtClean="0">
                <a:hlinkClick r:id="rId14"/>
              </a:rPr>
              <a:t>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79928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4"/>
              </a:rPr>
              <a:t>http</a:t>
            </a:r>
            <a:r>
              <a:rPr lang="cs-CZ" u="sng" dirty="0">
                <a:hlinkClick r:id="rId4"/>
              </a:rPr>
              <a:t>://commons.wikimedia.org/wiki/File:BRCF_Alastaro_2.6.2013_(8961441863).jpg</a:t>
            </a:r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commons.wikimedia.org/wiki/File:Irl-Sligo_horse_racing.jpg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</a:t>
            </a:r>
            <a:r>
              <a:rPr lang="cs-CZ" u="sng" dirty="0">
                <a:hlinkClick r:id="rId6"/>
              </a:rPr>
              <a:t>://commons.wikimedia.org/wiki/File:TMB-TGB_143_cropped.JPG</a:t>
            </a:r>
            <a:endParaRPr lang="cs-CZ" dirty="0"/>
          </a:p>
          <a:p>
            <a:r>
              <a:rPr lang="cs-CZ" u="sng" dirty="0">
                <a:hlinkClick r:id="rId7"/>
              </a:rPr>
              <a:t>http://www.pdclipart.org/displayimage.php?album=search&amp;cat=0&amp;pos=8</a:t>
            </a:r>
            <a:endParaRPr lang="cs-CZ" dirty="0"/>
          </a:p>
          <a:p>
            <a:r>
              <a:rPr lang="cs-CZ" u="sng" dirty="0">
                <a:hlinkClick r:id="rId8"/>
              </a:rPr>
              <a:t>http://commons.wikimedia.org/wiki/File:Table_tennis.svg</a:t>
            </a:r>
            <a:endParaRPr lang="cs-CZ" dirty="0"/>
          </a:p>
          <a:p>
            <a:r>
              <a:rPr lang="cs-CZ" u="sng" dirty="0">
                <a:hlinkClick r:id="rId9"/>
              </a:rPr>
              <a:t>http://commons.wikimedia.org/wiki/File:Double_bentshaft_paddle_wood.jpg</a:t>
            </a:r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commons.wikimedia.org/wiki/File:Golf-ball.jpg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1594</TotalTime>
  <Words>488</Words>
  <Application>Microsoft Office PowerPoint</Application>
  <PresentationFormat>Předvádění na obrazovce (4:3)</PresentationFormat>
  <Paragraphs>161</Paragraphs>
  <Slides>12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118</cp:revision>
  <dcterms:created xsi:type="dcterms:W3CDTF">2010-11-01T23:40:31Z</dcterms:created>
  <dcterms:modified xsi:type="dcterms:W3CDTF">2014-02-27T13:14:35Z</dcterms:modified>
</cp:coreProperties>
</file>