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74" r:id="rId4"/>
    <p:sldId id="272" r:id="rId5"/>
    <p:sldId id="266" r:id="rId6"/>
    <p:sldId id="257" r:id="rId7"/>
    <p:sldId id="269" r:id="rId8"/>
    <p:sldId id="268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368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27. 11. 2013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27. 11. 2013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png"/><Relationship Id="rId7" Type="http://schemas.openxmlformats.org/officeDocument/2006/relationships/hyperlink" Target="//upload.wikimedia.org/wikipedia/commons/d/d1/Berlin_Film-Palast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//upload.wikimedia.org/wikipedia/commons/3/30/Into_the_Unknown.JPG" TargetMode="External"/><Relationship Id="rId10" Type="http://schemas.openxmlformats.org/officeDocument/2006/relationships/image" Target="../media/image5.jpeg"/><Relationship Id="rId4" Type="http://schemas.openxmlformats.org/officeDocument/2006/relationships/image" Target="../media/image2.jpg"/><Relationship Id="rId9" Type="http://schemas.openxmlformats.org/officeDocument/2006/relationships/hyperlink" Target="//upload.wikimedia.org/wikipedia/commons/7/75/Wikipedia-rf.jp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.png"/><Relationship Id="rId7" Type="http://schemas.openxmlformats.org/officeDocument/2006/relationships/hyperlink" Target="//upload.wikimedia.org/wikipedia/commons/9/90/2008_reading_book_3124785808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//upload.wikimedia.org/wikipedia/commons/b/bf/Avatele_Beach.JPG" TargetMode="Externa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//upload.wikimedia.org/wikipedia/commons/7/75/Internet1.jpg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//upload.wikimedia.org/wikipedia/commons/2/24/CastleKarlstein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1/1d/Vtt_raid_edhec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2008_reading_book_3124785808.jpg" TargetMode="External"/><Relationship Id="rId13" Type="http://schemas.openxmlformats.org/officeDocument/2006/relationships/hyperlink" Target="http://commons.wikimedia.org/wiki/File:CastleKarlstein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ommons.wikimedia.org/wiki/File:Avatele_Beach.JPG" TargetMode="External"/><Relationship Id="rId12" Type="http://schemas.openxmlformats.org/officeDocument/2006/relationships/hyperlink" Target="http://commons.wikimedia.org/wiki/File:Vtt_raid_edhec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Wikipedia-rf.jpg" TargetMode="External"/><Relationship Id="rId11" Type="http://schemas.openxmlformats.org/officeDocument/2006/relationships/hyperlink" Target="http://commons.wikimedia.org/wiki/File:Internet1.jpg" TargetMode="External"/><Relationship Id="rId5" Type="http://schemas.openxmlformats.org/officeDocument/2006/relationships/hyperlink" Target="http://commons.wikimedia.org/wiki/File:Berlin_Film-Palast.jpg" TargetMode="External"/><Relationship Id="rId10" Type="http://schemas.openxmlformats.org/officeDocument/2006/relationships/hyperlink" Target="http://www.pdclipart.org/displayimage.php?album=search&amp;cat=0&amp;pos=23" TargetMode="External"/><Relationship Id="rId4" Type="http://schemas.openxmlformats.org/officeDocument/2006/relationships/hyperlink" Target="http://commons.wikimedia.org/wiki/File:Into_the_Unknown.JPG" TargetMode="External"/><Relationship Id="rId9" Type="http://schemas.openxmlformats.org/officeDocument/2006/relationships/hyperlink" Target="http://www.pdclipart.org/displayimage.php?album=search&amp;cat=0&amp;pos=1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125103"/>
              </p:ext>
            </p:extLst>
          </p:nvPr>
        </p:nvGraphicFramePr>
        <p:xfrm>
          <a:off x="777586" y="1936137"/>
          <a:ext cx="7926145" cy="39675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07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Třídní anketa na téma: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A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ktivity o prázdninách např.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chodit po horách, fotografovat, koupat se v moři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Im Gebirge wandern, fernsehen, im Internet surfen, im Meer baden, Bücher lesen …..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6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Německý jazyk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Bc. Jitka Červinková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– slovní zásoba, anketa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dataprojektor,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kartičky s aktivitou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anketa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-3. ročník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a vlastní materiály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Eine Klassenumfrage (In den Ferien)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VY_22_INOVACE_07_130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32430" y="3522628"/>
            <a:ext cx="2897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 Gebirge wandern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4783" y="463597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 Kino mindestens 3mal in den Ferien gehen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75057" y="4635975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Jeden Tag fernsehen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File:Into the Unknown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0" y="1340768"/>
            <a:ext cx="2909146" cy="218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Berlin Film-Palast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791" y="1340768"/>
            <a:ext cx="2494327" cy="327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Wikipedia-rf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00" y="4291776"/>
            <a:ext cx="1745355" cy="139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99146" y="4556690"/>
            <a:ext cx="22638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Meer baden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36821" y="4556690"/>
            <a:ext cx="23534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Bücher lesen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2" name="Picture 4" descr="File:Avatele Beach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99079"/>
            <a:ext cx="4076740" cy="305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ile:2008 reading book 3124785808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13345"/>
            <a:ext cx="2319270" cy="309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1758484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iel fotografieren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62145" y="4281565"/>
            <a:ext cx="23139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Jeden Tag vor 7 Uhr in den Ferien aufstehen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419340" y="4221087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Jeden Tag im Internet surfen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digital camera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33" y="1124744"/>
            <a:ext cx="1975367" cy="197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ur blue clock 0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89" y="3580680"/>
            <a:ext cx="2109656" cy="2109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Internet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06418"/>
            <a:ext cx="3494880" cy="281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25626" y="4318372"/>
            <a:ext cx="394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ine Radfahrroute machen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4221088"/>
            <a:ext cx="3803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ine Burg oder Schloss besuchen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File:Vtt raid edhec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20" y="1493168"/>
            <a:ext cx="3947592" cy="262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CastleKarlstein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08493"/>
            <a:ext cx="3803020" cy="260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484784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CVIČENÍ:</a:t>
            </a:r>
          </a:p>
          <a:p>
            <a:pPr algn="just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Učitel vysvětlí studentům nebo jen zopakuje slovní zásobu z předcházejících 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stránek.</a:t>
            </a:r>
          </a:p>
          <a:p>
            <a:pPr algn="just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Poté každý student dostane jednu kartičku. Učitel řekne studentům, že musí zjistit, kolik studentů ve třídě dělá/dělalo o prázdninách aktivitu, která je na jejich kartičce. Poskytněte studentům čas, aby si vytvořili otázku např. Wanderst du in den Ferien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Gebirge? /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ast du in den Ferien im Gebirge gawandert? Anketu můžete dělat v přítomném nebo minulém čase – perfektu. Zkontrolujte, jestli všichni studenti mají otázku správně vytvořenou. Pokud je potřeba připomeňte studentům, jak se tvoří minulý čas – perfektum.  </a:t>
            </a: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412776"/>
            <a:ext cx="7848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Studenti se pohybují po třídě a ptají se otázkou, kterou si připravili. Musí se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zeptat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každého studenta ve třídě. Odpovědi na otázku si zapisují na kartičku, kterou si rozdělí na dvě půlky. Do jedné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části např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JA si zapisují kladné odpovědi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do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druhé např. NEIN záporné. Nakonec každý student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spočítá kladné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záporné odpovědi a výsledek oznámí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celé třídě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např. Zwei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Studenten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wandern im Gebirge in den Ferien./ Zwei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Studenten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haben in den Ferien im Gebirge gewandert.</a:t>
            </a:r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277330"/>
              </p:ext>
            </p:extLst>
          </p:nvPr>
        </p:nvGraphicFramePr>
        <p:xfrm>
          <a:off x="1187624" y="1412776"/>
          <a:ext cx="7344816" cy="42534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48"/>
                <a:gridCol w="3240360"/>
                <a:gridCol w="3672408"/>
              </a:tblGrid>
              <a:tr h="1296144">
                <a:tc rowSpan="3"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KARTEN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 Gebirge wandern</a:t>
                      </a:r>
                    </a:p>
                    <a:p>
                      <a:pPr algn="ctr"/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 Meer baden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1517144">
                <a:tc vMerge="1">
                  <a:txBody>
                    <a:bodyPr/>
                    <a:lstStyle/>
                    <a:p>
                      <a:pPr algn="ctr"/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 Kino mindestens 3mal in den Ferien gehen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Bücher lesen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1440160">
                <a:tc vMerge="1">
                  <a:txBody>
                    <a:bodyPr/>
                    <a:lstStyle/>
                    <a:p>
                      <a:pPr algn="ctr"/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Viel fotografieren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Jeden Tag vor 7 Uhr in den Ferien aufstehen 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047197"/>
              </p:ext>
            </p:extLst>
          </p:nvPr>
        </p:nvGraphicFramePr>
        <p:xfrm>
          <a:off x="1187624" y="1412776"/>
          <a:ext cx="7344816" cy="2813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48"/>
                <a:gridCol w="3240360"/>
                <a:gridCol w="3672408"/>
              </a:tblGrid>
              <a:tr h="1296144">
                <a:tc rowSpan="2"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KARTEN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Jeden</a:t>
                      </a:r>
                      <a:r>
                        <a:rPr lang="cs-CZ" sz="20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Tag fernsehen</a:t>
                      </a:r>
                      <a:endParaRPr lang="cs-CZ" sz="20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Jeden</a:t>
                      </a:r>
                      <a:r>
                        <a:rPr lang="cs-CZ" sz="20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Tag im Internet surfen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1517144">
                <a:tc vMerge="1">
                  <a:txBody>
                    <a:bodyPr/>
                    <a:lstStyle/>
                    <a:p>
                      <a:pPr algn="ctr"/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Eine</a:t>
                      </a:r>
                      <a:r>
                        <a:rPr lang="cs-CZ" sz="20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Radfahrroute mit den Freunden machen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Eine</a:t>
                      </a:r>
                      <a:r>
                        <a:rPr lang="cs-CZ" sz="20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Burg oder ein Schloss besuchen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412776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ZDROJE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132856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>
                <a:hlinkClick r:id="rId4"/>
              </a:rPr>
              <a:t>http://commons.wikimedia.org/wiki/File:Into_the_Unknown.JPG</a:t>
            </a:r>
            <a:endParaRPr lang="cs-CZ" dirty="0"/>
          </a:p>
          <a:p>
            <a:r>
              <a:rPr lang="cs-CZ" u="sng" dirty="0">
                <a:hlinkClick r:id="rId5"/>
              </a:rPr>
              <a:t>http://commons.wikimedia.org/wiki/File:Berlin_Film-Palast.jpg</a:t>
            </a:r>
            <a:endParaRPr lang="cs-CZ" dirty="0"/>
          </a:p>
          <a:p>
            <a:r>
              <a:rPr lang="cs-CZ" u="sng" dirty="0">
                <a:hlinkClick r:id="rId6"/>
              </a:rPr>
              <a:t>http://commons.wikimedia.org/wiki/File:Wikipedia-rf.jpg</a:t>
            </a:r>
            <a:endParaRPr lang="cs-CZ" dirty="0"/>
          </a:p>
          <a:p>
            <a:r>
              <a:rPr lang="cs-CZ" u="sng" dirty="0">
                <a:hlinkClick r:id="rId7"/>
              </a:rPr>
              <a:t>http://commons.wikimedia.org/wiki/File:Avatele_Beach.JPG</a:t>
            </a:r>
            <a:endParaRPr lang="cs-CZ" dirty="0"/>
          </a:p>
          <a:p>
            <a:r>
              <a:rPr lang="cs-CZ" u="sng" dirty="0">
                <a:hlinkClick r:id="rId8"/>
              </a:rPr>
              <a:t>http://commons.wikimedia.org/wiki/File:2008_reading_book_3124785808.jpg</a:t>
            </a:r>
            <a:endParaRPr lang="cs-CZ" dirty="0"/>
          </a:p>
          <a:p>
            <a:r>
              <a:rPr lang="cs-CZ" u="sng" dirty="0">
                <a:hlinkClick r:id="rId9"/>
              </a:rPr>
              <a:t>http://www.pdclipart.org/displayimage.php?album=search&amp;cat=0&amp;pos=12</a:t>
            </a:r>
            <a:endParaRPr lang="cs-CZ" dirty="0"/>
          </a:p>
          <a:p>
            <a:r>
              <a:rPr lang="cs-CZ" u="sng" dirty="0">
                <a:hlinkClick r:id="rId10"/>
              </a:rPr>
              <a:t>http://www.pdclipart.org/displayimage.php?album=search&amp;cat=0&amp;pos=23</a:t>
            </a:r>
            <a:endParaRPr lang="cs-CZ" dirty="0"/>
          </a:p>
          <a:p>
            <a:r>
              <a:rPr lang="cs-CZ" u="sng" dirty="0">
                <a:hlinkClick r:id="rId11"/>
              </a:rPr>
              <a:t>http://commons.wikimedia.org/wiki/File:Internet1.jpg</a:t>
            </a:r>
            <a:endParaRPr lang="cs-CZ" dirty="0"/>
          </a:p>
          <a:p>
            <a:r>
              <a:rPr lang="cs-CZ" u="sng" dirty="0">
                <a:hlinkClick r:id="rId12"/>
              </a:rPr>
              <a:t>http://commons.wikimedia.org/wiki/File:Vtt_raid_edhec.JPG</a:t>
            </a:r>
            <a:endParaRPr lang="cs-CZ" dirty="0"/>
          </a:p>
          <a:p>
            <a:r>
              <a:rPr lang="cs-CZ" dirty="0">
                <a:hlinkClick r:id="rId13"/>
              </a:rPr>
              <a:t>http</a:t>
            </a:r>
            <a:r>
              <a:rPr lang="cs-CZ">
                <a:hlinkClick r:id="rId13"/>
              </a:rPr>
              <a:t>://</a:t>
            </a:r>
            <a:r>
              <a:rPr lang="cs-CZ" smtClean="0">
                <a:hlinkClick r:id="rId13"/>
              </a:rPr>
              <a:t>commons.wikimedia.org/wiki/File:CastleKarlstein.jpg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1369</TotalTime>
  <Words>515</Words>
  <Application>Microsoft Office PowerPoint</Application>
  <PresentationFormat>Předvádění na obrazovce (4:3)</PresentationFormat>
  <Paragraphs>111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103</cp:revision>
  <dcterms:created xsi:type="dcterms:W3CDTF">2010-11-01T23:40:31Z</dcterms:created>
  <dcterms:modified xsi:type="dcterms:W3CDTF">2013-11-27T10:01:19Z</dcterms:modified>
</cp:coreProperties>
</file>