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  <p:sldId id="271" r:id="rId12"/>
    <p:sldId id="267" r:id="rId13"/>
    <p:sldId id="265" r:id="rId14"/>
    <p:sldId id="273" r:id="rId15"/>
    <p:sldId id="259" r:id="rId16"/>
    <p:sldId id="258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3/37/Frowny.sv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//upload.wikimedia.org/wikipedia/commons/8/85/Smiley.svg" TargetMode="Externa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1/19/Cooks_050918_154402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8/8c/Defense.gov_photo_essay_110520-F-3646G-1135.jpg" TargetMode="Externa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3/38/TinaTurner&amp;Clapton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e/e4/Lukas_Bauer.jpg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ukas_Bauer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ommons.wikimedia.org/wiki/File:Cooks_050918_154402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8/8c/Defense.gov_photo_essay_110520-F-3646G-1135.jpg" TargetMode="External"/><Relationship Id="rId5" Type="http://schemas.openxmlformats.org/officeDocument/2006/relationships/hyperlink" Target="http://commons.wikimedia.org/wiki/File:Frowny.svg" TargetMode="External"/><Relationship Id="rId4" Type="http://schemas.openxmlformats.org/officeDocument/2006/relationships/hyperlink" Target="http://commons.wikimedia.org/wiki/File:Smiley.svg" TargetMode="External"/><Relationship Id="rId9" Type="http://schemas.openxmlformats.org/officeDocument/2006/relationships/hyperlink" Target="http://commons.wikimedia.org/wiki/File:TinaTurner&amp;Clapton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500684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Co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umíš dělat? Opakování způsobového slovesa können a slovní zásoby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Ich kann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(nicht), sprechen, schwimmen, singen, laufen, kochen, spielen, essen, ski fahren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Bc.Jitka Červinková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cvičení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karta – Was kannst du machen, kartičky s rolemi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Was kannst du machen?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VY_22_INOVACE_07_131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8397" y="1488601"/>
            <a:ext cx="2659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kann </a:t>
            </a:r>
            <a:r>
              <a:rPr lang="cs-CZ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umím</a:t>
            </a:r>
            <a:endParaRPr lang="cs-CZ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148860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kann nicht</a:t>
            </a:r>
            <a:r>
              <a:rPr lang="cs-CZ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neumím</a:t>
            </a:r>
            <a:endParaRPr lang="cs-CZ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le:Smiley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28" y="2360958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Frowny.sv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462" y="2356087"/>
            <a:ext cx="3113443" cy="3113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ehr gut kochen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velmi dobře vařit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212976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 Fremdsprachen sprechen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mluvit 4 cizími jazyky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2520" y="5079772"/>
            <a:ext cx="34099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den Tieren sprechen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luvit se zvířaty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2272245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ehr schnell tippen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sát velmi rychle na stroji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2520" y="4149080"/>
            <a:ext cx="3883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30 Kilometer schwimmen 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plavat 30 kilometrů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 descr="File:Defense.gov photo essay 110520-F-3646G-1135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7592" y="3717032"/>
            <a:ext cx="2992154" cy="199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Cooks 050918 15440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972" y="1356014"/>
            <a:ext cx="2223394" cy="212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412776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ehr gut skifahren </a:t>
            </a:r>
          </a:p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velmi dobře lyžovat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3212976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100 Meter in 10 Sekunden laufen 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ěžet 100 metrů za 10 sekund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76872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 Hamburgers in 2 Minuten essen 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níst 7 hamburgrů za 2 minuty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4149080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ehr gut Klavier und Gitarre spielen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rát velmi dobře na klavír a kytaru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5030158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ehr gut tanzen und singen</a:t>
            </a:r>
          </a:p>
          <a:p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elmi dobře tancovat a zpívat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74" name="Picture 2" descr="File:Lukas Baue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641" y="1433238"/>
            <a:ext cx="2801543" cy="213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TinaTurner&amp;Clapto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063" y="3872881"/>
            <a:ext cx="2816701" cy="196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683566" y="1412776"/>
            <a:ext cx="799288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pPr algn="just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Učitel vysvětlí studentům nebo jen zopakuje slovní zásobu z předcházejících  stránek. Připomene studentům časování způsobového slovesa können a jak se tvoří otázka (např. Kannst du 4 Fremdsprachen sprechen?, Kannst du sehr gut skifahren?....).</a:t>
            </a:r>
          </a:p>
          <a:p>
            <a:pPr algn="just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Každý student dostane kopii „WAS KANNST DU MACHEN?“  a jednu kartičku se svojí rolí. Učitel dá studentům čas, aby si obě kopie přečetli. Nesmí se dívat na karty jiných studentů! Učitel řekne studentům, že každý musí najít jednu osobu v místnosti, která umí dělat věci z kopie „WAS KANNST DU MACHEN?“. Studenti se pohybují po třídě a mluví jeden z druhým. Pokud někdo najde někoho, kdo splňuje otázku, napíše jeho jméno do sloupečku Name.</a:t>
            </a:r>
          </a:p>
          <a:p>
            <a:pPr algn="just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Nakonec si studenti zkontrolují výsledky v párech nebo dohromady s celou třídou. 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053246"/>
              </p:ext>
            </p:extLst>
          </p:nvPr>
        </p:nvGraphicFramePr>
        <p:xfrm>
          <a:off x="899592" y="1268760"/>
          <a:ext cx="6864425" cy="457200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1554"/>
                <a:gridCol w="5152711"/>
                <a:gridCol w="1440160"/>
              </a:tblGrid>
              <a:tr h="370840">
                <a:tc rowSpan="1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WAS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KANNST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DU MACHEN?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Finde jemanden,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wer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Name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…sehr gut kochen kann 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…4 Fremdsprachen sprechen kann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…sehr schnell tippen kann 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…30 Kilometer schwimmen kann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…mit den Tieren sprechen kann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…sehr gut skifahren kann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…7 Hamburgers in 2 Minuten essen kann 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…100 Meter in 10 Sekunden laufen kann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…sehr gut Klavier und Gitarre spielen kann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574104">
                <a:tc vMerge="1"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…sehr gut tanzen und singen kann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2822051"/>
              </p:ext>
            </p:extLst>
          </p:nvPr>
        </p:nvGraphicFramePr>
        <p:xfrm>
          <a:off x="683569" y="1397000"/>
          <a:ext cx="8136903" cy="423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76463"/>
                <a:gridCol w="3960440"/>
              </a:tblGrid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arbeitest als Lehrer. Du wohnst in Bueno Aires. Du kannst vier Fremdsprachen sprechen – Franzözisch, Chinesisch, Spanisch und Englisch.</a:t>
                      </a:r>
                      <a:endParaRPr lang="cs-CZ" sz="2000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bist aus Bonn, aus Deutschland. Du bist bekannter Musikant. Du kannst Klavier und Gitarre brillant spielen.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bist Student. Du wohnst in der Schweiz und studiertst Jura.Du kannst sehr gut skifahren.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bist Student. Du kommst aus San Francisko und du magst richtig Essen. Du kannst </a:t>
                      </a: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7 Hamburgers in 2 Minuten essen.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 bist Kellner aus Frankreich. Du arbeitest in einem Restaurant in Paris. Du kannst sehr gut kochen.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 bist aus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Spanien. Du bist bekannter Schauspieler und kannst sehr gut tanzen und singen.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3635" y="1412776"/>
            <a:ext cx="216024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KARTIČKY S ROLEMI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876473"/>
              </p:ext>
            </p:extLst>
          </p:nvPr>
        </p:nvGraphicFramePr>
        <p:xfrm>
          <a:off x="611559" y="1600200"/>
          <a:ext cx="7982543" cy="2926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22103"/>
                <a:gridCol w="3960440"/>
              </a:tblGrid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wohnst in Florida. Du arbeitest als Polizist. Du wohnst in der Nähe vom Strand und du kannst 30 Km schwimmen!</a:t>
                      </a:r>
                      <a:endParaRPr lang="cs-CZ" sz="2000" dirty="0" smtClean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kommst aus Italien. Du </a:t>
                      </a:r>
                      <a:r>
                        <a:rPr lang="cs-CZ" sz="2000" baseline="0" dirty="0" err="1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arbeitest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als Tierarzt und bist sehr bekannt in deinem Staat. Du kannst nämlich mit den Tieren sprechen.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 bist aus Polen. Du arbeitest als Sekretärin für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eine deutsche Firma. Du kannst sehr schnell tippen.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 bist aus England. Du bist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bekannter Fussballspieler in deinem Staat. Du kannst </a:t>
                      </a: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100 Meter in 10 Sekunden laufen.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51520" y="1572253"/>
            <a:ext cx="28803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KARTIČKY</a:t>
            </a:r>
          </a:p>
          <a:p>
            <a:pPr algn="ctr"/>
            <a:r>
              <a:rPr lang="cs-CZ" sz="1400" dirty="0" smtClean="0"/>
              <a:t> </a:t>
            </a:r>
            <a:endParaRPr lang="cs-CZ" sz="1400" dirty="0"/>
          </a:p>
          <a:p>
            <a:pPr algn="ctr"/>
            <a:r>
              <a:rPr lang="cs-CZ" sz="1400" dirty="0" smtClean="0"/>
              <a:t>S</a:t>
            </a:r>
          </a:p>
          <a:p>
            <a:pPr algn="ctr"/>
            <a:r>
              <a:rPr lang="cs-CZ" sz="1400" dirty="0" smtClean="0"/>
              <a:t> ROLEMI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340768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16832"/>
            <a:ext cx="777686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4"/>
              </a:rPr>
              <a:t>http://commons.wikimedia.org/wiki/File:Smiley.svg</a:t>
            </a:r>
            <a:endParaRPr lang="cs-CZ" dirty="0"/>
          </a:p>
          <a:p>
            <a:r>
              <a:rPr lang="cs-CZ" u="sng" dirty="0">
                <a:hlinkClick r:id="rId5"/>
              </a:rPr>
              <a:t>http://commons.wikimedia.org/wiki/File:Frowny.svg</a:t>
            </a:r>
            <a:endParaRPr lang="cs-CZ" dirty="0"/>
          </a:p>
          <a:p>
            <a:r>
              <a:rPr lang="cs-CZ" u="sng" dirty="0">
                <a:hlinkClick r:id="rId6"/>
              </a:rPr>
              <a:t>http://upload.wikimedia.org/wikipedia/commons/8/8c/Defense.gov_photo_essay_110520-F-3646G-1135.jpg</a:t>
            </a:r>
            <a:endParaRPr lang="cs-CZ" dirty="0"/>
          </a:p>
          <a:p>
            <a:r>
              <a:rPr lang="cs-CZ" u="sng" dirty="0">
                <a:hlinkClick r:id="rId7"/>
              </a:rPr>
              <a:t>http://commons.wikimedia.org/wiki/File:Cooks_050918_154402.jpg</a:t>
            </a:r>
            <a:endParaRPr lang="cs-CZ" dirty="0"/>
          </a:p>
          <a:p>
            <a:r>
              <a:rPr lang="cs-CZ" u="sng" dirty="0">
                <a:hlinkClick r:id="rId8"/>
              </a:rPr>
              <a:t>http://commons.wikimedia.org/wiki/File:Lukas_Bauer.jpg</a:t>
            </a:r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commons.wikimedia.org/wiki/File:TinaTurner%26Clapton.jpg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552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9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1584</TotalTime>
  <Words>779</Words>
  <Application>Microsoft Office PowerPoint</Application>
  <PresentationFormat>Předvádění na obrazovce (4:3)</PresentationFormat>
  <Paragraphs>153</Paragraphs>
  <Slides>17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120</cp:revision>
  <dcterms:created xsi:type="dcterms:W3CDTF">2010-11-01T23:40:31Z</dcterms:created>
  <dcterms:modified xsi:type="dcterms:W3CDTF">2014-02-27T13:15:50Z</dcterms:modified>
</cp:coreProperties>
</file>