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Klllllll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www.pdclipart.org/displayimage.php?album=91&amp;pos=11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hyperlink" Target="//upload.wikimedia.org/wikipedia/commons/6/68/Nicole_kidman3.jpg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dclipart.org/displayimage.php?album=search&amp;cat=0&amp;pos=385" TargetMode="External"/><Relationship Id="rId5" Type="http://schemas.openxmlformats.org/officeDocument/2006/relationships/image" Target="../media/image6.jpeg"/><Relationship Id="rId10" Type="http://schemas.openxmlformats.org/officeDocument/2006/relationships/image" Target="../media/image9.jpeg"/><Relationship Id="rId4" Type="http://schemas.openxmlformats.org/officeDocument/2006/relationships/image" Target="../media/image2.jpg"/><Relationship Id="rId9" Type="http://schemas.openxmlformats.org/officeDocument/2006/relationships/hyperlink" Target="//upload.wikimedia.org/wikipedia/commons/b/bf/Brunnen_Valendas_Nixe_R%C3%BCcken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dclipart.org/displayimage.php?album=91&amp;pos=11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commons.wikimedia.org/wiki/File:Brunnen_Valendas_Nixe_R%C3%BCcken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LeftHand_2.png" TargetMode="External"/><Relationship Id="rId5" Type="http://schemas.openxmlformats.org/officeDocument/2006/relationships/hyperlink" Target="http://www.pdclipart.org/displayimage.php?album=search&amp;cat=0&amp;pos=385" TargetMode="External"/><Relationship Id="rId10" Type="http://schemas.openxmlformats.org/officeDocument/2006/relationships/hyperlink" Target="http://commons.wikimedia.org/wiki/File:Nicole_kidman3.jpg" TargetMode="External"/><Relationship Id="rId4" Type="http://schemas.openxmlformats.org/officeDocument/2006/relationships/hyperlink" Target="http://commons.wikimedia.org/wiki/File:My_left_foot.jpg" TargetMode="External"/><Relationship Id="rId9" Type="http://schemas.openxmlformats.org/officeDocument/2006/relationships/hyperlink" Target="http://www.pdclipart.org/displayimage.php?album=89&amp;pos=3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10423"/>
              </p:ext>
            </p:extLst>
          </p:nvPr>
        </p:nvGraphicFramePr>
        <p:xfrm>
          <a:off x="750310" y="2060848"/>
          <a:ext cx="7926145" cy="38025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chemeClr val="tx1"/>
                          </a:solidFill>
                          <a:effectLst/>
                        </a:rPr>
                        <a:t>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Lidské tělo – slovní zásoba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 Körper, e Haare, r Kopf, r Arm, r Hand, s Bein, r Fuss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6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Německý jazyk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Bc.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 Jitka Červinková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cvičení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slovníky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prezentace,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cvičení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a vlastní materiály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KÖRPER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VY_22_INOVACE_07_132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8" name="Picture 6" descr="man 02 clip art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60240"/>
            <a:ext cx="1379278" cy="250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woman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335" y="2003047"/>
            <a:ext cx="1335665" cy="250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215540" y="4710881"/>
            <a:ext cx="123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Frau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54123" y="4715021"/>
            <a:ext cx="1231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Mann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30" name="Picture 6" descr="File:Nicole kidman3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036" y="2058413"/>
            <a:ext cx="3157311" cy="2231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4148944" y="2137502"/>
            <a:ext cx="2531645" cy="6434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1475874" y="1844824"/>
            <a:ext cx="2088014" cy="5853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1763797" y="2715522"/>
            <a:ext cx="1512168" cy="3930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4148944" y="3068960"/>
            <a:ext cx="2871328" cy="751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990415" y="3284984"/>
            <a:ext cx="3101865" cy="9747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1835696" y="3429000"/>
            <a:ext cx="2154720" cy="1080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1619672" y="3645024"/>
            <a:ext cx="223224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3779912" y="3861048"/>
            <a:ext cx="201622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698591" y="1952836"/>
            <a:ext cx="1075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Stirn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020272" y="298231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Auge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24" name="TextovéPole 1023"/>
          <p:cNvSpPr txBox="1"/>
          <p:nvPr/>
        </p:nvSpPr>
        <p:spPr>
          <a:xfrm>
            <a:off x="7128363" y="407507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Nase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25" name="TextovéPole 1024"/>
          <p:cNvSpPr txBox="1"/>
          <p:nvPr/>
        </p:nvSpPr>
        <p:spPr>
          <a:xfrm>
            <a:off x="5447040" y="4804590"/>
            <a:ext cx="999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Hals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27" name="TextovéPole 1026"/>
          <p:cNvSpPr txBox="1"/>
          <p:nvPr/>
        </p:nvSpPr>
        <p:spPr>
          <a:xfrm>
            <a:off x="1061583" y="4667831"/>
            <a:ext cx="1116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Kinn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29" name="TextovéPole 1028"/>
          <p:cNvSpPr txBox="1"/>
          <p:nvPr/>
        </p:nvSpPr>
        <p:spPr>
          <a:xfrm>
            <a:off x="791634" y="335234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Mund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893664" y="2528219"/>
            <a:ext cx="864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Ohr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3" name="TextovéPole 1032"/>
          <p:cNvSpPr txBox="1"/>
          <p:nvPr/>
        </p:nvSpPr>
        <p:spPr>
          <a:xfrm>
            <a:off x="432655" y="1660158"/>
            <a:ext cx="1008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Haare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4" name="TextovéPole 1033"/>
          <p:cNvSpPr txBox="1"/>
          <p:nvPr/>
        </p:nvSpPr>
        <p:spPr>
          <a:xfrm>
            <a:off x="2992467" y="1155431"/>
            <a:ext cx="188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Kopf </a:t>
            </a:r>
          </a:p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 Gesicht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37" name="TextovéPole 1036"/>
          <p:cNvSpPr txBox="1"/>
          <p:nvPr/>
        </p:nvSpPr>
        <p:spPr>
          <a:xfrm>
            <a:off x="2384036" y="4852497"/>
            <a:ext cx="21159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Zahn – zub</a:t>
            </a:r>
          </a:p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Zunge – jazyk</a:t>
            </a:r>
          </a:p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Bart - vousy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11760" y="1473751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 Körper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http://upload.wikimedia.org/wikipedia/commons/thumb/1/1e/My_left_foot.jpg/77px-My_left_foo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8897"/>
            <a:ext cx="73342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ick blueman 103 02 clip art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67807"/>
            <a:ext cx="1261865" cy="175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eftHand 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15616" y="2771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 Hand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15616" y="5191897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 Fuss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58358" y="500723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Bein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470363" y="232962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Arm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4" name="Přímá spojnice se šipkou 13"/>
          <p:cNvCxnSpPr>
            <a:endCxn id="6" idx="3"/>
          </p:cNvCxnSpPr>
          <p:nvPr/>
        </p:nvCxnSpPr>
        <p:spPr>
          <a:xfrm flipH="1">
            <a:off x="2051720" y="4405754"/>
            <a:ext cx="2160240" cy="970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endCxn id="5" idx="3"/>
          </p:cNvCxnSpPr>
          <p:nvPr/>
        </p:nvCxnSpPr>
        <p:spPr>
          <a:xfrm flipH="1" flipV="1">
            <a:off x="2258616" y="2956466"/>
            <a:ext cx="1593304" cy="3285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12" idx="1"/>
          </p:cNvCxnSpPr>
          <p:nvPr/>
        </p:nvCxnSpPr>
        <p:spPr>
          <a:xfrm flipV="1">
            <a:off x="4644008" y="2514286"/>
            <a:ext cx="826355" cy="9867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endCxn id="11" idx="1"/>
          </p:cNvCxnSpPr>
          <p:nvPr/>
        </p:nvCxnSpPr>
        <p:spPr>
          <a:xfrm>
            <a:off x="4410844" y="4048897"/>
            <a:ext cx="1247514" cy="1143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5148064" y="367956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Bauch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51" name="TextovéPole 2050"/>
          <p:cNvSpPr txBox="1"/>
          <p:nvPr/>
        </p:nvSpPr>
        <p:spPr>
          <a:xfrm>
            <a:off x="2987824" y="220030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Finger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055" name="Přímá spojnice se šipkou 2054"/>
          <p:cNvCxnSpPr>
            <a:endCxn id="2051" idx="1"/>
          </p:cNvCxnSpPr>
          <p:nvPr/>
        </p:nvCxnSpPr>
        <p:spPr>
          <a:xfrm>
            <a:off x="2051720" y="2060848"/>
            <a:ext cx="936104" cy="3241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8" name="Přímá spojnice se šipkou 2057"/>
          <p:cNvCxnSpPr>
            <a:endCxn id="2051" idx="1"/>
          </p:cNvCxnSpPr>
          <p:nvPr/>
        </p:nvCxnSpPr>
        <p:spPr>
          <a:xfrm>
            <a:off x="1979712" y="1772816"/>
            <a:ext cx="1008112" cy="6121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3" name="Přímá spojnice se šipkou 2062"/>
          <p:cNvCxnSpPr>
            <a:endCxn id="31" idx="1"/>
          </p:cNvCxnSpPr>
          <p:nvPr/>
        </p:nvCxnSpPr>
        <p:spPr>
          <a:xfrm>
            <a:off x="4319972" y="3744102"/>
            <a:ext cx="828092" cy="1201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4" name="TextovéPole 2063"/>
          <p:cNvSpPr txBox="1"/>
          <p:nvPr/>
        </p:nvSpPr>
        <p:spPr>
          <a:xfrm>
            <a:off x="2483768" y="414908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Zehe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066" name="Přímá spojnice se šipkou 2065"/>
          <p:cNvCxnSpPr>
            <a:endCxn id="2064" idx="1"/>
          </p:cNvCxnSpPr>
          <p:nvPr/>
        </p:nvCxnSpPr>
        <p:spPr>
          <a:xfrm flipV="1">
            <a:off x="1279989" y="4333746"/>
            <a:ext cx="1203779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8" name="Přímá spojnice se šipkou 2067"/>
          <p:cNvCxnSpPr>
            <a:endCxn id="2064" idx="1"/>
          </p:cNvCxnSpPr>
          <p:nvPr/>
        </p:nvCxnSpPr>
        <p:spPr>
          <a:xfrm flipV="1">
            <a:off x="1279989" y="4333746"/>
            <a:ext cx="1203779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9" name="TextovéPole 2068"/>
          <p:cNvSpPr txBox="1"/>
          <p:nvPr/>
        </p:nvSpPr>
        <p:spPr>
          <a:xfrm>
            <a:off x="6732240" y="4149080"/>
            <a:ext cx="193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Rücken - záda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70" name="Picture 10" descr="File:Brunnen Valendas Nixe Rücken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02" y="1738675"/>
            <a:ext cx="1296053" cy="1944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Přímá spojnice se šipkou 16"/>
          <p:cNvCxnSpPr>
            <a:endCxn id="2069" idx="0"/>
          </p:cNvCxnSpPr>
          <p:nvPr/>
        </p:nvCxnSpPr>
        <p:spPr>
          <a:xfrm>
            <a:off x="7701228" y="2771800"/>
            <a:ext cx="1" cy="1377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12777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CVIČENÍ:</a:t>
            </a:r>
          </a:p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Zapište slova z předcházejících stránek do správného sloupce a dohledejte si pomocí slovníku množná čísla.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379534"/>
              </p:ext>
            </p:extLst>
          </p:nvPr>
        </p:nvGraphicFramePr>
        <p:xfrm>
          <a:off x="683568" y="2708920"/>
          <a:ext cx="7704856" cy="29667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96144"/>
                <a:gridCol w="1296144"/>
                <a:gridCol w="1289291"/>
                <a:gridCol w="1302997"/>
                <a:gridCol w="1296144"/>
                <a:gridCol w="122413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PLURAL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PLURAL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DAS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PLURAL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Arm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Arme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Nase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Nasen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Bein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Beine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484784"/>
            <a:ext cx="799288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Nakresli monstrum a svoji kresbu porovnej se spolužáky: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 Monster hat ein runder grosser Kopf, vier Augen und eine sehr grosse Nase. Sein Mund ist auch sehr gross, es hat viele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chwarzen Zähne. Seine Haare sind lang und lockig. Es hat zwei kleine Ohren.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Das Monster hat einen grossen eckigen Bauch. Es hat sechs Arme und jeder Hand hat nur drei Finger. Es hat vier kurze Beine und sehr grosse Füsse mit sechs Zehen.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460" y="2204864"/>
            <a:ext cx="81369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hlinkClick r:id="rId4"/>
              </a:rPr>
              <a:t>http://commons.wikimedia.org/wiki/File:My_left_foot.jpg</a:t>
            </a:r>
            <a:endParaRPr lang="cs-CZ" dirty="0"/>
          </a:p>
          <a:p>
            <a:r>
              <a:rPr lang="cs-CZ" u="sng" dirty="0">
                <a:hlinkClick r:id="rId5"/>
              </a:rPr>
              <a:t>http://www.pdclipart.org/displayimage.php?album=search&amp;cat=0&amp;pos=385</a:t>
            </a:r>
            <a:endParaRPr lang="cs-CZ" dirty="0"/>
          </a:p>
          <a:p>
            <a:r>
              <a:rPr lang="cs-CZ" u="sng" dirty="0">
                <a:hlinkClick r:id="rId6"/>
              </a:rPr>
              <a:t>http://commons.wikimedia.org/wiki/File:LeftHand_2.png</a:t>
            </a:r>
            <a:endParaRPr lang="cs-CZ" dirty="0"/>
          </a:p>
          <a:p>
            <a:r>
              <a:rPr lang="cs-CZ" u="sng" dirty="0">
                <a:hlinkClick r:id="rId7"/>
              </a:rPr>
              <a:t>http://</a:t>
            </a:r>
            <a:r>
              <a:rPr lang="cs-CZ" u="sng" dirty="0" smtClean="0">
                <a:hlinkClick r:id="rId7"/>
              </a:rPr>
              <a:t>commons.wikimedia.org/wiki/File:Brunnen_Valendas_Nixe_R%C3%BCcken.jpg</a:t>
            </a:r>
            <a:endParaRPr lang="cs-CZ" dirty="0"/>
          </a:p>
          <a:p>
            <a:r>
              <a:rPr lang="cs-CZ" u="sng" dirty="0">
                <a:hlinkClick r:id="rId8"/>
              </a:rPr>
              <a:t>http://www.pdclipart.org/displayimage.php?album=91&amp;pos=11</a:t>
            </a:r>
            <a:endParaRPr lang="cs-CZ" dirty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www.pdclipart.org/displayimage.php?album=89&amp;pos=38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commons.wikimedia.org/wiki/File:Nicole_kidman3.jpg</a:t>
            </a: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539460" y="1412776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ZDROJE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1389</TotalTime>
  <Words>353</Words>
  <Application>Microsoft Office PowerPoint</Application>
  <PresentationFormat>Předvádění na obrazovce (4:3)</PresentationFormat>
  <Paragraphs>120</Paragraphs>
  <Slides>7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4" baseType="lpstr">
      <vt:lpstr>Arial</vt:lpstr>
      <vt:lpstr>Book Antiqua</vt:lpstr>
      <vt:lpstr>Calibri</vt:lpstr>
      <vt:lpstr>Tahoma</vt:lpstr>
      <vt:lpstr>Times New Roman</vt:lpstr>
      <vt:lpstr>Verdana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Petra</cp:lastModifiedBy>
  <cp:revision>110</cp:revision>
  <dcterms:created xsi:type="dcterms:W3CDTF">2010-11-01T23:40:31Z</dcterms:created>
  <dcterms:modified xsi:type="dcterms:W3CDTF">2014-02-27T13:16:56Z</dcterms:modified>
</cp:coreProperties>
</file>