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74" r:id="rId4"/>
    <p:sldId id="272" r:id="rId5"/>
    <p:sldId id="266" r:id="rId6"/>
    <p:sldId id="257" r:id="rId7"/>
    <p:sldId id="269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ABDB77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b/bd/Indian_grandmother.jpg" TargetMode="External"/><Relationship Id="rId12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hyperlink" Target="//upload.wikimedia.org/wikipedia/commons/4/4c/Gepardjagt1_(Acinonyx_jubatus).jpg" TargetMode="External"/><Relationship Id="rId5" Type="http://schemas.openxmlformats.org/officeDocument/2006/relationships/hyperlink" Target="http://commons.wikimedia.org/wiki/File:Polish_teenagers.jpg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2.jpg"/><Relationship Id="rId9" Type="http://schemas.openxmlformats.org/officeDocument/2006/relationships/hyperlink" Target="//upload.wikimedia.org/wikipedia/commons/1/10/Garden_snails.jpg" TargetMode="External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hyperlink" Target="http://www.pdclipart.org/displayimage.php?album=search&amp;cat=0&amp;pos=1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10" Type="http://schemas.openxmlformats.org/officeDocument/2006/relationships/image" Target="../media/image12.png"/><Relationship Id="rId4" Type="http://schemas.openxmlformats.org/officeDocument/2006/relationships/image" Target="../media/image2.jpg"/><Relationship Id="rId9" Type="http://schemas.openxmlformats.org/officeDocument/2006/relationships/hyperlink" Target="http://www.pdclipart.org/displayimage.php?album=search&amp;cat=0&amp;pos=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d/d1/Domino_Cascade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0/04/Dominoe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arden_snails.jpg" TargetMode="External"/><Relationship Id="rId13" Type="http://schemas.openxmlformats.org/officeDocument/2006/relationships/hyperlink" Target="http://www.pdclipart.org/displayimage.php?album=search&amp;cat=0&amp;pos=20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ommons.wikimedia.org/wiki/File:Indian_grandmother.jpg" TargetMode="External"/><Relationship Id="rId12" Type="http://schemas.openxmlformats.org/officeDocument/2006/relationships/hyperlink" Target="http://www.pdclipart.org/displayimage.php?album=search&amp;cat=0&amp;pos=1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/index.php?search=TEENAGER&amp;title=Special:Search" TargetMode="External"/><Relationship Id="rId11" Type="http://schemas.openxmlformats.org/officeDocument/2006/relationships/hyperlink" Target="http://www.pdclipart.org/displayimage.php?album=search&amp;cat=0&amp;pos=12" TargetMode="External"/><Relationship Id="rId5" Type="http://schemas.openxmlformats.org/officeDocument/2006/relationships/hyperlink" Target="http://commons.wikimedia.org/wiki/File:Domino_Cascade.JPG" TargetMode="External"/><Relationship Id="rId10" Type="http://schemas.openxmlformats.org/officeDocument/2006/relationships/hyperlink" Target="http://commons.wikimedia.org/wiki/Diamond" TargetMode="External"/><Relationship Id="rId4" Type="http://schemas.openxmlformats.org/officeDocument/2006/relationships/hyperlink" Target="http://commons.wikimedia.org/wiki/File:Dominoes.jpg" TargetMode="External"/><Relationship Id="rId9" Type="http://schemas.openxmlformats.org/officeDocument/2006/relationships/hyperlink" Target="http://commons.wikimedia.org/wiki/File:Gepardjagt1_(Acinonyx_jubatus).jpg" TargetMode="External"/><Relationship Id="rId14" Type="http://schemas.openxmlformats.org/officeDocument/2006/relationships/hyperlink" Target="http://www.pdclipart.org/displayimage.php?album=search&amp;cat=0&amp;pos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2425382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Přídavná jména – opakování slovní zásoby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Schnell – langsam, jung – alt, glücklich – unglücklich, teuer – billig, heiss - kalt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slovníky, domino – kartičky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Opakování slovní zásoby pomocí prezentace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hra - domino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- 2.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ADJEKTIV DOMINO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VY_22_INOVACE_07_133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6328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OPAKOVÁNÍ SLOVNÍ ZÁSOBY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http://upload.wikimedia.org/wikipedia/commons/thumb/b/b8/Polish_teenagers.jpg/120px-Polish_teenager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089" y="2305834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Indian grandmothe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034" y="3412311"/>
            <a:ext cx="1031109" cy="199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Garden snail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40394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Gepardjagt1 (Acinonyx jubatus)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80" y="2140394"/>
            <a:ext cx="2023327" cy="1143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smiley00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35655"/>
            <a:ext cx="1472350" cy="147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smiley00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61364"/>
            <a:ext cx="1446641" cy="144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5596" y="328357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schnell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6692" y="3329980"/>
            <a:ext cx="13743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langsam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79783" y="543121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glücklich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5408006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unglücklich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52089" y="253440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jung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96143" y="4210103"/>
            <a:ext cx="8798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pic>
        <p:nvPicPr>
          <p:cNvPr id="10" name="Picture 16" descr="carrot bunch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2736"/>
            <a:ext cx="1440160" cy="199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://upload.wikimedia.org/wikipedia/commons/thumb/3/36/Diamond.jpg/120px-Diamon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55" y="1556792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teaming coffee clip art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844286"/>
            <a:ext cx="6381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da can clip art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948" y="3880572"/>
            <a:ext cx="695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1556791"/>
            <a:ext cx="2952328" cy="3477875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Další dvojice přídavných jmen:</a:t>
            </a:r>
          </a:p>
          <a:p>
            <a:endParaRPr lang="cs-CZ" sz="20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sicher – gefährlich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ezpečný – nebezpečný</a:t>
            </a:r>
          </a:p>
          <a:p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chön – hässlich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ezký – ošklivý</a:t>
            </a:r>
          </a:p>
          <a:p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eich – arm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ohatý - chudý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00855" y="2699792"/>
            <a:ext cx="1143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teuer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80121" y="2930821"/>
            <a:ext cx="13557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billig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4846318"/>
            <a:ext cx="756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heiss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4852629"/>
            <a:ext cx="851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kalt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PRAVIDLA HRY:</a:t>
            </a:r>
          </a:p>
          <a:p>
            <a:pPr algn="just"/>
            <a:endParaRPr lang="cs-CZ" sz="20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Potřebujme jednu sadu domina pro skupinu 3 studentů. Studenti si rovnoměrně domino rozdělí. Jeden student před sebe umístí jednu kartičku a další student musí umístit jeho kartičku vedle první kartičky tak, aby se dalo přídavné jméno s podstatným jménem spojit. Pak pokračuje další student. Pokud student nemůže vytvořit spojení přídavné jméno – podstatné jméno, na řadu přijde další student.</a:t>
            </a: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Pokud si nějaký student myslí, že některý z protihráčů nevytvořil správné spojení, může ho vyzvat k diskusi. Když se studenti nedomluví, rozhodne učitel. Pokud nelze přídavné jméno s podstatným spojit, student si musí své svoji kartičku vzít zpět a ztrácí hru.</a:t>
            </a: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Pokud student nemůže vytvořit správné spojení přídavné jméno – podstatné jméno, přichází na řadu další student.</a:t>
            </a: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Hra pokračuje dokud 1 student nepoužije všechny karty nebo pokud nejde vytvořit správné spojení přídavné jméno – podstatné jméno.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2" descr="File:Dominoe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62" y="3031839"/>
            <a:ext cx="3566890" cy="267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File:Domino Cascad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74761"/>
            <a:ext cx="3816424" cy="203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DOMINO - KARTIČKY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745062"/>
              </p:ext>
            </p:extLst>
          </p:nvPr>
        </p:nvGraphicFramePr>
        <p:xfrm>
          <a:off x="755576" y="2204864"/>
          <a:ext cx="7560840" cy="3135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2208"/>
                <a:gridCol w="1944216"/>
                <a:gridCol w="1872208"/>
                <a:gridCol w="187220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Stadt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JUNG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Schule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NEU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Auto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Tag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ARM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Zug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GLÜCKLICH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Getränk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BESCHÄFTIGT</a:t>
                      </a:r>
                      <a:endParaRPr lang="cs-CZ" sz="18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436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Grossstadt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UNGLÜCKLICH</a:t>
                      </a:r>
                      <a:endParaRPr lang="cs-CZ" sz="18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Park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RUHIG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Staat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REICH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Fahrrad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SCHÖN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Geschaft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ARM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Leute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HÄSSLICH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166294"/>
              </p:ext>
            </p:extLst>
          </p:nvPr>
        </p:nvGraphicFramePr>
        <p:xfrm>
          <a:off x="755576" y="1988840"/>
          <a:ext cx="7416824" cy="3135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2208"/>
                <a:gridCol w="1823864"/>
                <a:gridCol w="1848544"/>
                <a:gridCol w="187220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Junge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LANGSAM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Haus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HEISS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Mann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SCHNELL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Hotel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KALT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Kinder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SICHER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Weg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SCHÖN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436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Mädchen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GEFÄHRLICH</a:t>
                      </a:r>
                      <a:endParaRPr lang="cs-CZ" sz="18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Platz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TEUER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Frau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TEUER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Strand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ARM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Familie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BILLIG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 Gebäude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BESCHÄFTIGT</a:t>
                      </a:r>
                      <a:endParaRPr lang="cs-CZ" sz="18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4430" y="2077682"/>
            <a:ext cx="808202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http://commons.wikimedia.org/wiki/File:Dominoes.jpg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http://commons.wikimedia.org/wiki/File:Domino_Cascade.JPG</a:t>
            </a:r>
            <a:endParaRPr lang="cs-CZ" dirty="0"/>
          </a:p>
          <a:p>
            <a:r>
              <a:rPr lang="cs-CZ" u="sng" dirty="0">
                <a:hlinkClick r:id="rId6"/>
              </a:rPr>
              <a:t>http://commons.wikimedia.org/w/index.php?search=TEENAGER&amp;title=Special%3ASearch</a:t>
            </a:r>
            <a:endParaRPr lang="cs-CZ" dirty="0"/>
          </a:p>
          <a:p>
            <a:r>
              <a:rPr lang="cs-CZ" u="sng" dirty="0">
                <a:hlinkClick r:id="rId7"/>
              </a:rPr>
              <a:t>http://commons.wikimedia.org/wiki/File:Indian_grandmother.jpg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http://commons.wikimedia.org/wiki/File:Garden_snails.jpg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http://commons.wikimedia.org/wiki/File:Gepardjagt1_(Acinonyx_jubatus).jpg</a:t>
            </a:r>
            <a:endParaRPr lang="cs-CZ" dirty="0"/>
          </a:p>
          <a:p>
            <a:r>
              <a:rPr lang="cs-CZ" u="sng" dirty="0">
                <a:hlinkClick r:id="rId10"/>
              </a:rPr>
              <a:t>http://commons.wikimedia.org/wiki/Diamond</a:t>
            </a:r>
            <a:endParaRPr lang="cs-CZ" dirty="0"/>
          </a:p>
          <a:p>
            <a:r>
              <a:rPr lang="cs-CZ" u="sng" dirty="0">
                <a:hlinkClick r:id="rId11"/>
              </a:rPr>
              <a:t>http://www.pdclipart.org/displayimage.php?album=search&amp;cat=0&amp;pos=12</a:t>
            </a:r>
            <a:endParaRPr lang="cs-CZ" dirty="0"/>
          </a:p>
          <a:p>
            <a:r>
              <a:rPr lang="cs-CZ" u="sng" dirty="0">
                <a:hlinkClick r:id="rId12"/>
              </a:rPr>
              <a:t>http://www.pdclipart.org/displayimage.php?album=search&amp;cat=0&amp;pos=19</a:t>
            </a:r>
            <a:endParaRPr lang="cs-CZ" dirty="0"/>
          </a:p>
          <a:p>
            <a:r>
              <a:rPr lang="cs-CZ" u="sng" dirty="0">
                <a:hlinkClick r:id="rId13"/>
              </a:rPr>
              <a:t>http://www.pdclipart.org/displayimage.php?album=search&amp;cat=0&amp;pos=20</a:t>
            </a:r>
            <a:endParaRPr lang="cs-CZ" dirty="0"/>
          </a:p>
          <a:p>
            <a:r>
              <a:rPr lang="cs-CZ" u="sng" dirty="0">
                <a:hlinkClick r:id="rId11"/>
              </a:rPr>
              <a:t>http://www.pdclipart.org/displayimage.php?album=search&amp;cat=0&amp;pos=12</a:t>
            </a:r>
            <a:endParaRPr lang="cs-CZ" dirty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www.pdclipart.org/displayimage.php?album=search&amp;cat=0&amp;pos=2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94431" y="1340768"/>
            <a:ext cx="4769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1436</TotalTime>
  <Words>479</Words>
  <Application>Microsoft Office PowerPoint</Application>
  <PresentationFormat>Předvádění na obrazovce (4:3)</PresentationFormat>
  <Paragraphs>159</Paragraphs>
  <Slides>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106</cp:revision>
  <dcterms:created xsi:type="dcterms:W3CDTF">2010-11-01T23:40:31Z</dcterms:created>
  <dcterms:modified xsi:type="dcterms:W3CDTF">2014-02-27T13:17:42Z</dcterms:modified>
</cp:coreProperties>
</file>