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6" r:id="rId3"/>
    <p:sldId id="273" r:id="rId4"/>
    <p:sldId id="269" r:id="rId5"/>
    <p:sldId id="272" r:id="rId6"/>
    <p:sldId id="270" r:id="rId7"/>
    <p:sldId id="271" r:id="rId8"/>
    <p:sldId id="262" r:id="rId9"/>
    <p:sldId id="263" r:id="rId10"/>
    <p:sldId id="257" r:id="rId11"/>
    <p:sldId id="258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4" autoAdjust="0"/>
    <p:restoredTop sz="94671" autoAdjust="0"/>
  </p:normalViewPr>
  <p:slideViewPr>
    <p:cSldViewPr>
      <p:cViewPr varScale="1">
        <p:scale>
          <a:sx n="74" d="100"/>
          <a:sy n="74" d="100"/>
        </p:scale>
        <p:origin x="-19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BD9794-BAB9-4D40-B0A5-48744BABB34E}" type="doc">
      <dgm:prSet loTypeId="urn:microsoft.com/office/officeart/2005/8/layout/vList2" loCatId="list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482DBA7-7D4E-42F1-9B6A-B72AF1915F72}">
      <dgm:prSet/>
      <dgm:spPr/>
      <dgm:t>
        <a:bodyPr/>
        <a:lstStyle/>
        <a:p>
          <a:pPr rtl="0"/>
          <a:r>
            <a:rPr lang="cs-CZ" dirty="0" smtClean="0"/>
            <a:t>Kvádr</a:t>
          </a:r>
          <a:endParaRPr lang="cs-CZ" dirty="0"/>
        </a:p>
      </dgm:t>
    </dgm:pt>
    <dgm:pt modelId="{D5B6935D-9FC6-47B3-BCF6-462072B23443}" type="parTrans" cxnId="{59447605-D1B8-49E7-B212-6D42F9F75427}">
      <dgm:prSet/>
      <dgm:spPr/>
      <dgm:t>
        <a:bodyPr/>
        <a:lstStyle/>
        <a:p>
          <a:endParaRPr lang="cs-CZ"/>
        </a:p>
      </dgm:t>
    </dgm:pt>
    <dgm:pt modelId="{620FE010-B1B5-4B55-B435-87455B0D07B2}" type="sibTrans" cxnId="{59447605-D1B8-49E7-B212-6D42F9F75427}">
      <dgm:prSet/>
      <dgm:spPr/>
      <dgm:t>
        <a:bodyPr/>
        <a:lstStyle/>
        <a:p>
          <a:endParaRPr lang="cs-CZ"/>
        </a:p>
      </dgm:t>
    </dgm:pt>
    <dgm:pt modelId="{C342881D-494F-4EA4-84BB-FD01D925B7A4}" type="pres">
      <dgm:prSet presAssocID="{2BBD9794-BAB9-4D40-B0A5-48744BABB34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BD3C0CA-1387-4B08-A96B-955C84AB71BB}" type="pres">
      <dgm:prSet presAssocID="{E482DBA7-7D4E-42F1-9B6A-B72AF1915F7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8CE2426-F2ED-490F-94B2-F9908F66B480}" type="presOf" srcId="{2BBD9794-BAB9-4D40-B0A5-48744BABB34E}" destId="{C342881D-494F-4EA4-84BB-FD01D925B7A4}" srcOrd="0" destOrd="0" presId="urn:microsoft.com/office/officeart/2005/8/layout/vList2"/>
    <dgm:cxn modelId="{2A7DC297-E594-4AFC-94A2-700CB3ECA3CE}" type="presOf" srcId="{E482DBA7-7D4E-42F1-9B6A-B72AF1915F72}" destId="{5BD3C0CA-1387-4B08-A96B-955C84AB71BB}" srcOrd="0" destOrd="0" presId="urn:microsoft.com/office/officeart/2005/8/layout/vList2"/>
    <dgm:cxn modelId="{59447605-D1B8-49E7-B212-6D42F9F75427}" srcId="{2BBD9794-BAB9-4D40-B0A5-48744BABB34E}" destId="{E482DBA7-7D4E-42F1-9B6A-B72AF1915F72}" srcOrd="0" destOrd="0" parTransId="{D5B6935D-9FC6-47B3-BCF6-462072B23443}" sibTransId="{620FE010-B1B5-4B55-B435-87455B0D07B2}"/>
    <dgm:cxn modelId="{3E504D59-E912-4F3C-AA92-A3D3330D6EB2}" type="presParOf" srcId="{C342881D-494F-4EA4-84BB-FD01D925B7A4}" destId="{5BD3C0CA-1387-4B08-A96B-955C84AB71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BBD9794-BAB9-4D40-B0A5-48744BABB34E}" type="doc">
      <dgm:prSet loTypeId="urn:microsoft.com/office/officeart/2005/8/layout/vList2" loCatId="list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482DBA7-7D4E-42F1-9B6A-B72AF1915F72}">
      <dgm:prSet/>
      <dgm:spPr/>
      <dgm:t>
        <a:bodyPr/>
        <a:lstStyle/>
        <a:p>
          <a:pPr rtl="0"/>
          <a:r>
            <a:rPr lang="cs-CZ" dirty="0" smtClean="0"/>
            <a:t>Kvádr</a:t>
          </a:r>
          <a:endParaRPr lang="cs-CZ" dirty="0"/>
        </a:p>
      </dgm:t>
    </dgm:pt>
    <dgm:pt modelId="{D5B6935D-9FC6-47B3-BCF6-462072B23443}" type="parTrans" cxnId="{59447605-D1B8-49E7-B212-6D42F9F75427}">
      <dgm:prSet/>
      <dgm:spPr/>
      <dgm:t>
        <a:bodyPr/>
        <a:lstStyle/>
        <a:p>
          <a:endParaRPr lang="cs-CZ"/>
        </a:p>
      </dgm:t>
    </dgm:pt>
    <dgm:pt modelId="{620FE010-B1B5-4B55-B435-87455B0D07B2}" type="sibTrans" cxnId="{59447605-D1B8-49E7-B212-6D42F9F75427}">
      <dgm:prSet/>
      <dgm:spPr/>
      <dgm:t>
        <a:bodyPr/>
        <a:lstStyle/>
        <a:p>
          <a:endParaRPr lang="cs-CZ"/>
        </a:p>
      </dgm:t>
    </dgm:pt>
    <dgm:pt modelId="{C342881D-494F-4EA4-84BB-FD01D925B7A4}" type="pres">
      <dgm:prSet presAssocID="{2BBD9794-BAB9-4D40-B0A5-48744BABB34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BD3C0CA-1387-4B08-A96B-955C84AB71BB}" type="pres">
      <dgm:prSet presAssocID="{E482DBA7-7D4E-42F1-9B6A-B72AF1915F7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9447605-D1B8-49E7-B212-6D42F9F75427}" srcId="{2BBD9794-BAB9-4D40-B0A5-48744BABB34E}" destId="{E482DBA7-7D4E-42F1-9B6A-B72AF1915F72}" srcOrd="0" destOrd="0" parTransId="{D5B6935D-9FC6-47B3-BCF6-462072B23443}" sibTransId="{620FE010-B1B5-4B55-B435-87455B0D07B2}"/>
    <dgm:cxn modelId="{81A70D01-3835-4E31-ACA1-7282BEFC5759}" type="presOf" srcId="{2BBD9794-BAB9-4D40-B0A5-48744BABB34E}" destId="{C342881D-494F-4EA4-84BB-FD01D925B7A4}" srcOrd="0" destOrd="0" presId="urn:microsoft.com/office/officeart/2005/8/layout/vList2"/>
    <dgm:cxn modelId="{68A918F5-9C19-4AFB-ADD7-0D74EB379708}" type="presOf" srcId="{E482DBA7-7D4E-42F1-9B6A-B72AF1915F72}" destId="{5BD3C0CA-1387-4B08-A96B-955C84AB71BB}" srcOrd="0" destOrd="0" presId="urn:microsoft.com/office/officeart/2005/8/layout/vList2"/>
    <dgm:cxn modelId="{A9852FF9-CB8A-4C6B-AD70-3F49FE97779D}" type="presParOf" srcId="{C342881D-494F-4EA4-84BB-FD01D925B7A4}" destId="{5BD3C0CA-1387-4B08-A96B-955C84AB71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E8FE33-DFAC-4495-9C82-FE890509C87A}" type="doc">
      <dgm:prSet loTypeId="urn:microsoft.com/office/officeart/2005/8/layout/vList2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6BD0C143-66CD-4325-B24F-AAC9BBBFC3AC}">
      <dgm:prSet/>
      <dgm:spPr/>
      <dgm:t>
        <a:bodyPr/>
        <a:lstStyle/>
        <a:p>
          <a:pPr rtl="0"/>
          <a:r>
            <a:rPr lang="cs-CZ" dirty="0" smtClean="0"/>
            <a:t>Podstavy mají tvar obdélníku a jsou shodné.</a:t>
          </a:r>
          <a:endParaRPr lang="cs-CZ" dirty="0"/>
        </a:p>
      </dgm:t>
    </dgm:pt>
    <dgm:pt modelId="{D16A106B-948A-43D1-90D1-1D8E71796BC0}" type="parTrans" cxnId="{6BB41129-F09C-4DAD-A808-6EFE92370530}">
      <dgm:prSet/>
      <dgm:spPr/>
      <dgm:t>
        <a:bodyPr/>
        <a:lstStyle/>
        <a:p>
          <a:endParaRPr lang="cs-CZ"/>
        </a:p>
      </dgm:t>
    </dgm:pt>
    <dgm:pt modelId="{28107709-91F7-4A40-9A92-4159589A0EDF}" type="sibTrans" cxnId="{6BB41129-F09C-4DAD-A808-6EFE92370530}">
      <dgm:prSet/>
      <dgm:spPr/>
      <dgm:t>
        <a:bodyPr/>
        <a:lstStyle/>
        <a:p>
          <a:endParaRPr lang="cs-CZ"/>
        </a:p>
      </dgm:t>
    </dgm:pt>
    <dgm:pt modelId="{8475AEE6-FB4E-4A65-9F20-BAB37104A6BC}" type="pres">
      <dgm:prSet presAssocID="{03E8FE33-DFAC-4495-9C82-FE890509C87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5FFEC3F-CB1F-41BD-9DA3-9C02FB7DE725}" type="pres">
      <dgm:prSet presAssocID="{6BD0C143-66CD-4325-B24F-AAC9BBBFC3A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3AC0C60-DFCF-4DFB-9419-0C6D31024839}" type="presOf" srcId="{03E8FE33-DFAC-4495-9C82-FE890509C87A}" destId="{8475AEE6-FB4E-4A65-9F20-BAB37104A6BC}" srcOrd="0" destOrd="0" presId="urn:microsoft.com/office/officeart/2005/8/layout/vList2"/>
    <dgm:cxn modelId="{6BB41129-F09C-4DAD-A808-6EFE92370530}" srcId="{03E8FE33-DFAC-4495-9C82-FE890509C87A}" destId="{6BD0C143-66CD-4325-B24F-AAC9BBBFC3AC}" srcOrd="0" destOrd="0" parTransId="{D16A106B-948A-43D1-90D1-1D8E71796BC0}" sibTransId="{28107709-91F7-4A40-9A92-4159589A0EDF}"/>
    <dgm:cxn modelId="{7F72F0A4-B419-4448-A884-02EDACF91F0B}" type="presOf" srcId="{6BD0C143-66CD-4325-B24F-AAC9BBBFC3AC}" destId="{25FFEC3F-CB1F-41BD-9DA3-9C02FB7DE725}" srcOrd="0" destOrd="0" presId="urn:microsoft.com/office/officeart/2005/8/layout/vList2"/>
    <dgm:cxn modelId="{8714124E-9C63-47AA-92D3-F8F0AC613645}" type="presParOf" srcId="{8475AEE6-FB4E-4A65-9F20-BAB37104A6BC}" destId="{25FFEC3F-CB1F-41BD-9DA3-9C02FB7DE72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BD9794-BAB9-4D40-B0A5-48744BABB34E}" type="doc">
      <dgm:prSet loTypeId="urn:microsoft.com/office/officeart/2005/8/layout/vList2" loCatId="list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482DBA7-7D4E-42F1-9B6A-B72AF1915F72}">
      <dgm:prSet/>
      <dgm:spPr/>
      <dgm:t>
        <a:bodyPr/>
        <a:lstStyle/>
        <a:p>
          <a:pPr rtl="0"/>
          <a:r>
            <a:rPr lang="cs-CZ" dirty="0" smtClean="0"/>
            <a:t>Kvádr</a:t>
          </a:r>
          <a:endParaRPr lang="cs-CZ" dirty="0"/>
        </a:p>
      </dgm:t>
    </dgm:pt>
    <dgm:pt modelId="{D5B6935D-9FC6-47B3-BCF6-462072B23443}" type="parTrans" cxnId="{59447605-D1B8-49E7-B212-6D42F9F75427}">
      <dgm:prSet/>
      <dgm:spPr/>
      <dgm:t>
        <a:bodyPr/>
        <a:lstStyle/>
        <a:p>
          <a:endParaRPr lang="cs-CZ"/>
        </a:p>
      </dgm:t>
    </dgm:pt>
    <dgm:pt modelId="{620FE010-B1B5-4B55-B435-87455B0D07B2}" type="sibTrans" cxnId="{59447605-D1B8-49E7-B212-6D42F9F75427}">
      <dgm:prSet/>
      <dgm:spPr/>
      <dgm:t>
        <a:bodyPr/>
        <a:lstStyle/>
        <a:p>
          <a:endParaRPr lang="cs-CZ"/>
        </a:p>
      </dgm:t>
    </dgm:pt>
    <dgm:pt modelId="{C342881D-494F-4EA4-84BB-FD01D925B7A4}" type="pres">
      <dgm:prSet presAssocID="{2BBD9794-BAB9-4D40-B0A5-48744BABB34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BD3C0CA-1387-4B08-A96B-955C84AB71BB}" type="pres">
      <dgm:prSet presAssocID="{E482DBA7-7D4E-42F1-9B6A-B72AF1915F7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9447605-D1B8-49E7-B212-6D42F9F75427}" srcId="{2BBD9794-BAB9-4D40-B0A5-48744BABB34E}" destId="{E482DBA7-7D4E-42F1-9B6A-B72AF1915F72}" srcOrd="0" destOrd="0" parTransId="{D5B6935D-9FC6-47B3-BCF6-462072B23443}" sibTransId="{620FE010-B1B5-4B55-B435-87455B0D07B2}"/>
    <dgm:cxn modelId="{2A26CC1B-9064-4D03-953B-18334D7C8D58}" type="presOf" srcId="{2BBD9794-BAB9-4D40-B0A5-48744BABB34E}" destId="{C342881D-494F-4EA4-84BB-FD01D925B7A4}" srcOrd="0" destOrd="0" presId="urn:microsoft.com/office/officeart/2005/8/layout/vList2"/>
    <dgm:cxn modelId="{A9C06479-9358-42A2-8C3D-18EEB2B08C88}" type="presOf" srcId="{E482DBA7-7D4E-42F1-9B6A-B72AF1915F72}" destId="{5BD3C0CA-1387-4B08-A96B-955C84AB71BB}" srcOrd="0" destOrd="0" presId="urn:microsoft.com/office/officeart/2005/8/layout/vList2"/>
    <dgm:cxn modelId="{42AD9D9B-6F65-4363-A06F-3FFEE5C8652A}" type="presParOf" srcId="{C342881D-494F-4EA4-84BB-FD01D925B7A4}" destId="{5BD3C0CA-1387-4B08-A96B-955C84AB71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FF3145A-9530-4D54-87CF-E8FECA7AF68D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3F6B233-83CE-47BB-9CAC-753ABF49F47A}">
      <dgm:prSet/>
      <dgm:spPr/>
      <dgm:t>
        <a:bodyPr/>
        <a:lstStyle/>
        <a:p>
          <a:pPr rtl="0"/>
          <a:r>
            <a:rPr lang="cs-CZ" dirty="0" smtClean="0"/>
            <a:t>Stěny mají tvar obdélníku.</a:t>
          </a:r>
          <a:endParaRPr lang="cs-CZ" dirty="0"/>
        </a:p>
      </dgm:t>
    </dgm:pt>
    <dgm:pt modelId="{F46A2BA7-1B89-4A54-B85E-E038A2516A4C}" type="parTrans" cxnId="{2B4F8A18-72F0-4A56-979C-E042CEDF2766}">
      <dgm:prSet/>
      <dgm:spPr/>
      <dgm:t>
        <a:bodyPr/>
        <a:lstStyle/>
        <a:p>
          <a:endParaRPr lang="cs-CZ"/>
        </a:p>
      </dgm:t>
    </dgm:pt>
    <dgm:pt modelId="{4C8DE8F8-195E-4B7C-9709-25DA32B83F5F}" type="sibTrans" cxnId="{2B4F8A18-72F0-4A56-979C-E042CEDF2766}">
      <dgm:prSet/>
      <dgm:spPr/>
      <dgm:t>
        <a:bodyPr/>
        <a:lstStyle/>
        <a:p>
          <a:endParaRPr lang="cs-CZ"/>
        </a:p>
      </dgm:t>
    </dgm:pt>
    <dgm:pt modelId="{2C7A01C1-0FA7-4ED4-B9CF-503FA87C1135}" type="pres">
      <dgm:prSet presAssocID="{DFF3145A-9530-4D54-87CF-E8FECA7AF68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AD9B2F4-6966-4663-9082-E1554C8C0263}" type="pres">
      <dgm:prSet presAssocID="{63F6B233-83CE-47BB-9CAC-753ABF49F47A}" presName="parentText" presStyleLbl="node1" presStyleIdx="0" presStyleCnt="1" custScaleX="100000" custScaleY="166114" custLinFactY="100000" custLinFactNeighborX="363" custLinFactNeighborY="18239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B4F8A18-72F0-4A56-979C-E042CEDF2766}" srcId="{DFF3145A-9530-4D54-87CF-E8FECA7AF68D}" destId="{63F6B233-83CE-47BB-9CAC-753ABF49F47A}" srcOrd="0" destOrd="0" parTransId="{F46A2BA7-1B89-4A54-B85E-E038A2516A4C}" sibTransId="{4C8DE8F8-195E-4B7C-9709-25DA32B83F5F}"/>
    <dgm:cxn modelId="{EBD1DF80-AF16-4BBE-931F-63F2389F4BE8}" type="presOf" srcId="{DFF3145A-9530-4D54-87CF-E8FECA7AF68D}" destId="{2C7A01C1-0FA7-4ED4-B9CF-503FA87C1135}" srcOrd="0" destOrd="0" presId="urn:microsoft.com/office/officeart/2005/8/layout/vList2"/>
    <dgm:cxn modelId="{EDB577DD-94C3-4376-B2A7-09646A9E16FC}" type="presOf" srcId="{63F6B233-83CE-47BB-9CAC-753ABF49F47A}" destId="{8AD9B2F4-6966-4663-9082-E1554C8C0263}" srcOrd="0" destOrd="0" presId="urn:microsoft.com/office/officeart/2005/8/layout/vList2"/>
    <dgm:cxn modelId="{E919E2BE-24CF-4B1F-BC38-54C90B53904A}" type="presParOf" srcId="{2C7A01C1-0FA7-4ED4-B9CF-503FA87C1135}" destId="{8AD9B2F4-6966-4663-9082-E1554C8C026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BBD9794-BAB9-4D40-B0A5-48744BABB34E}" type="doc">
      <dgm:prSet loTypeId="urn:microsoft.com/office/officeart/2005/8/layout/vList2" loCatId="list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482DBA7-7D4E-42F1-9B6A-B72AF1915F72}">
      <dgm:prSet/>
      <dgm:spPr/>
      <dgm:t>
        <a:bodyPr/>
        <a:lstStyle/>
        <a:p>
          <a:pPr rtl="0"/>
          <a:r>
            <a:rPr lang="cs-CZ" dirty="0" smtClean="0"/>
            <a:t>Kvádr</a:t>
          </a:r>
          <a:endParaRPr lang="cs-CZ" dirty="0"/>
        </a:p>
      </dgm:t>
    </dgm:pt>
    <dgm:pt modelId="{D5B6935D-9FC6-47B3-BCF6-462072B23443}" type="parTrans" cxnId="{59447605-D1B8-49E7-B212-6D42F9F75427}">
      <dgm:prSet/>
      <dgm:spPr/>
      <dgm:t>
        <a:bodyPr/>
        <a:lstStyle/>
        <a:p>
          <a:endParaRPr lang="cs-CZ"/>
        </a:p>
      </dgm:t>
    </dgm:pt>
    <dgm:pt modelId="{620FE010-B1B5-4B55-B435-87455B0D07B2}" type="sibTrans" cxnId="{59447605-D1B8-49E7-B212-6D42F9F75427}">
      <dgm:prSet/>
      <dgm:spPr/>
      <dgm:t>
        <a:bodyPr/>
        <a:lstStyle/>
        <a:p>
          <a:endParaRPr lang="cs-CZ"/>
        </a:p>
      </dgm:t>
    </dgm:pt>
    <dgm:pt modelId="{C342881D-494F-4EA4-84BB-FD01D925B7A4}" type="pres">
      <dgm:prSet presAssocID="{2BBD9794-BAB9-4D40-B0A5-48744BABB34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BD3C0CA-1387-4B08-A96B-955C84AB71BB}" type="pres">
      <dgm:prSet presAssocID="{E482DBA7-7D4E-42F1-9B6A-B72AF1915F7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5D0682B-499C-40E7-9D57-ACCC22A46E09}" type="presOf" srcId="{E482DBA7-7D4E-42F1-9B6A-B72AF1915F72}" destId="{5BD3C0CA-1387-4B08-A96B-955C84AB71BB}" srcOrd="0" destOrd="0" presId="urn:microsoft.com/office/officeart/2005/8/layout/vList2"/>
    <dgm:cxn modelId="{59447605-D1B8-49E7-B212-6D42F9F75427}" srcId="{2BBD9794-BAB9-4D40-B0A5-48744BABB34E}" destId="{E482DBA7-7D4E-42F1-9B6A-B72AF1915F72}" srcOrd="0" destOrd="0" parTransId="{D5B6935D-9FC6-47B3-BCF6-462072B23443}" sibTransId="{620FE010-B1B5-4B55-B435-87455B0D07B2}"/>
    <dgm:cxn modelId="{C34C3282-4CEC-43D6-9ED2-9441DAD2BF99}" type="presOf" srcId="{2BBD9794-BAB9-4D40-B0A5-48744BABB34E}" destId="{C342881D-494F-4EA4-84BB-FD01D925B7A4}" srcOrd="0" destOrd="0" presId="urn:microsoft.com/office/officeart/2005/8/layout/vList2"/>
    <dgm:cxn modelId="{0174A3E8-4584-4E1F-9F9D-215809A5B5B2}" type="presParOf" srcId="{C342881D-494F-4EA4-84BB-FD01D925B7A4}" destId="{5BD3C0CA-1387-4B08-A96B-955C84AB71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4BA1EA5-3C37-423D-B5DF-F16F6655B6BB}" type="doc">
      <dgm:prSet loTypeId="urn:microsoft.com/office/officeart/2005/8/layout/vList2" loCatId="list" qsTypeId="urn:microsoft.com/office/officeart/2005/8/quickstyle/simple5" qsCatId="simple" csTypeId="urn:microsoft.com/office/officeart/2005/8/colors/colorful3" csCatId="colorful"/>
      <dgm:spPr/>
      <dgm:t>
        <a:bodyPr/>
        <a:lstStyle/>
        <a:p>
          <a:endParaRPr lang="cs-CZ"/>
        </a:p>
      </dgm:t>
    </dgm:pt>
    <dgm:pt modelId="{5C469333-3724-449D-844E-27FEF25AF55B}">
      <dgm:prSet/>
      <dgm:spPr/>
      <dgm:t>
        <a:bodyPr/>
        <a:lstStyle/>
        <a:p>
          <a:pPr rtl="0"/>
          <a:r>
            <a:rPr lang="cs-CZ" dirty="0" smtClean="0"/>
            <a:t>Protější stěny jsou rovnoběžné a shodné.</a:t>
          </a:r>
          <a:endParaRPr lang="cs-CZ" dirty="0"/>
        </a:p>
      </dgm:t>
    </dgm:pt>
    <dgm:pt modelId="{F55E8514-5BCE-4797-BC69-0DE3856ED5C5}" type="parTrans" cxnId="{4205B4A2-A52C-4B8D-B691-9F735D047557}">
      <dgm:prSet/>
      <dgm:spPr/>
      <dgm:t>
        <a:bodyPr/>
        <a:lstStyle/>
        <a:p>
          <a:endParaRPr lang="cs-CZ"/>
        </a:p>
      </dgm:t>
    </dgm:pt>
    <dgm:pt modelId="{251A37BD-553C-4D22-BEAD-7CB98931145D}" type="sibTrans" cxnId="{4205B4A2-A52C-4B8D-B691-9F735D047557}">
      <dgm:prSet/>
      <dgm:spPr/>
      <dgm:t>
        <a:bodyPr/>
        <a:lstStyle/>
        <a:p>
          <a:endParaRPr lang="cs-CZ"/>
        </a:p>
      </dgm:t>
    </dgm:pt>
    <dgm:pt modelId="{218A6E84-706A-4D95-A5C3-8B833A33B7B6}" type="pres">
      <dgm:prSet presAssocID="{74BA1EA5-3C37-423D-B5DF-F16F6655B6B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FB81EDC-1D0A-49C1-AB56-DF65244ADB7E}" type="pres">
      <dgm:prSet presAssocID="{5C469333-3724-449D-844E-27FEF25AF55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8FA06A1-4AA5-4179-8838-B98ADCA8DFE7}" type="presOf" srcId="{74BA1EA5-3C37-423D-B5DF-F16F6655B6BB}" destId="{218A6E84-706A-4D95-A5C3-8B833A33B7B6}" srcOrd="0" destOrd="0" presId="urn:microsoft.com/office/officeart/2005/8/layout/vList2"/>
    <dgm:cxn modelId="{E606FDEA-AC67-4174-845F-9CEFB1D0A2F2}" type="presOf" srcId="{5C469333-3724-449D-844E-27FEF25AF55B}" destId="{6FB81EDC-1D0A-49C1-AB56-DF65244ADB7E}" srcOrd="0" destOrd="0" presId="urn:microsoft.com/office/officeart/2005/8/layout/vList2"/>
    <dgm:cxn modelId="{4205B4A2-A52C-4B8D-B691-9F735D047557}" srcId="{74BA1EA5-3C37-423D-B5DF-F16F6655B6BB}" destId="{5C469333-3724-449D-844E-27FEF25AF55B}" srcOrd="0" destOrd="0" parTransId="{F55E8514-5BCE-4797-BC69-0DE3856ED5C5}" sibTransId="{251A37BD-553C-4D22-BEAD-7CB98931145D}"/>
    <dgm:cxn modelId="{23CC2FF8-E034-471B-A944-541AAAD21736}" type="presParOf" srcId="{218A6E84-706A-4D95-A5C3-8B833A33B7B6}" destId="{6FB81EDC-1D0A-49C1-AB56-DF65244ADB7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8C33CA3-83B4-41CB-8B07-C17F72B20F2E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53940236-9E61-47A5-A63A-ACC48B6A2CC7}">
      <dgm:prSet/>
      <dgm:spPr/>
      <dgm:t>
        <a:bodyPr/>
        <a:lstStyle/>
        <a:p>
          <a:pPr rtl="0"/>
          <a:r>
            <a:rPr lang="cs-CZ" dirty="0" smtClean="0"/>
            <a:t>Stěnové úhlopříčky:</a:t>
          </a:r>
          <a:endParaRPr lang="cs-CZ" dirty="0"/>
        </a:p>
      </dgm:t>
    </dgm:pt>
    <dgm:pt modelId="{C7D50ECB-6F9D-4767-8CE8-9CDF0FFE5801}" type="parTrans" cxnId="{B96185C0-EF54-4BC8-B889-F213F891B8AA}">
      <dgm:prSet/>
      <dgm:spPr/>
      <dgm:t>
        <a:bodyPr/>
        <a:lstStyle/>
        <a:p>
          <a:endParaRPr lang="cs-CZ"/>
        </a:p>
      </dgm:t>
    </dgm:pt>
    <dgm:pt modelId="{6352CAC4-FFEB-4CC0-A34E-6BE962CA5E43}" type="sibTrans" cxnId="{B96185C0-EF54-4BC8-B889-F213F891B8AA}">
      <dgm:prSet/>
      <dgm:spPr/>
      <dgm:t>
        <a:bodyPr/>
        <a:lstStyle/>
        <a:p>
          <a:endParaRPr lang="cs-CZ"/>
        </a:p>
      </dgm:t>
    </dgm:pt>
    <dgm:pt modelId="{D8B9715C-3D44-4E44-80E8-2596C7125DA8}" type="pres">
      <dgm:prSet presAssocID="{18C33CA3-83B4-41CB-8B07-C17F72B20F2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2E6F4B4-EFC7-4303-B5F6-C5DBF6D652F7}" type="pres">
      <dgm:prSet presAssocID="{53940236-9E61-47A5-A63A-ACC48B6A2CC7}" presName="parentText" presStyleLbl="node1" presStyleIdx="0" presStyleCnt="1" custScaleY="10387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96185C0-EF54-4BC8-B889-F213F891B8AA}" srcId="{18C33CA3-83B4-41CB-8B07-C17F72B20F2E}" destId="{53940236-9E61-47A5-A63A-ACC48B6A2CC7}" srcOrd="0" destOrd="0" parTransId="{C7D50ECB-6F9D-4767-8CE8-9CDF0FFE5801}" sibTransId="{6352CAC4-FFEB-4CC0-A34E-6BE962CA5E43}"/>
    <dgm:cxn modelId="{466B5C1F-C3D2-4D18-9191-2EEA62906C2B}" type="presOf" srcId="{18C33CA3-83B4-41CB-8B07-C17F72B20F2E}" destId="{D8B9715C-3D44-4E44-80E8-2596C7125DA8}" srcOrd="0" destOrd="0" presId="urn:microsoft.com/office/officeart/2005/8/layout/vList2"/>
    <dgm:cxn modelId="{24241190-B57E-45D3-BA99-F8CFB8DB0B8F}" type="presOf" srcId="{53940236-9E61-47A5-A63A-ACC48B6A2CC7}" destId="{A2E6F4B4-EFC7-4303-B5F6-C5DBF6D652F7}" srcOrd="0" destOrd="0" presId="urn:microsoft.com/office/officeart/2005/8/layout/vList2"/>
    <dgm:cxn modelId="{C8059BED-255F-4929-BA84-6CD88360094F}" type="presParOf" srcId="{D8B9715C-3D44-4E44-80E8-2596C7125DA8}" destId="{A2E6F4B4-EFC7-4303-B5F6-C5DBF6D652F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85EFBE1-34B4-484B-B83C-AE20D162AA7B}" type="doc">
      <dgm:prSet loTypeId="urn:microsoft.com/office/officeart/2005/8/layout/vList2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751CB024-282B-466D-8089-401AB0EAC56C}">
      <dgm:prSet/>
      <dgm:spPr/>
      <dgm:t>
        <a:bodyPr/>
        <a:lstStyle/>
        <a:p>
          <a:pPr rtl="0"/>
          <a:r>
            <a:rPr lang="cs-CZ" dirty="0" smtClean="0"/>
            <a:t>Spojují protější vrcholy stěny.</a:t>
          </a:r>
          <a:endParaRPr lang="cs-CZ" dirty="0"/>
        </a:p>
      </dgm:t>
    </dgm:pt>
    <dgm:pt modelId="{F4FD05CF-B99F-4B1E-A964-5D7474F1BA62}" type="parTrans" cxnId="{2DE5B1B7-0FC3-462A-A7DF-D4780233D349}">
      <dgm:prSet/>
      <dgm:spPr/>
      <dgm:t>
        <a:bodyPr/>
        <a:lstStyle/>
        <a:p>
          <a:endParaRPr lang="cs-CZ"/>
        </a:p>
      </dgm:t>
    </dgm:pt>
    <dgm:pt modelId="{4FEB3591-D066-4B63-95DB-BE6F04D59105}" type="sibTrans" cxnId="{2DE5B1B7-0FC3-462A-A7DF-D4780233D349}">
      <dgm:prSet/>
      <dgm:spPr/>
      <dgm:t>
        <a:bodyPr/>
        <a:lstStyle/>
        <a:p>
          <a:endParaRPr lang="cs-CZ"/>
        </a:p>
      </dgm:t>
    </dgm:pt>
    <dgm:pt modelId="{A2262D68-8096-4496-A2B7-EB890FB52311}" type="pres">
      <dgm:prSet presAssocID="{285EFBE1-34B4-484B-B83C-AE20D162AA7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29619CA-F2BA-4637-869B-D4A0063C8EA8}" type="pres">
      <dgm:prSet presAssocID="{751CB024-282B-466D-8089-401AB0EAC56C}" presName="parentText" presStyleLbl="node1" presStyleIdx="0" presStyleCnt="1" custScaleY="10387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DE5B1B7-0FC3-462A-A7DF-D4780233D349}" srcId="{285EFBE1-34B4-484B-B83C-AE20D162AA7B}" destId="{751CB024-282B-466D-8089-401AB0EAC56C}" srcOrd="0" destOrd="0" parTransId="{F4FD05CF-B99F-4B1E-A964-5D7474F1BA62}" sibTransId="{4FEB3591-D066-4B63-95DB-BE6F04D59105}"/>
    <dgm:cxn modelId="{E4880C9B-4C49-4379-AA40-A34338691666}" type="presOf" srcId="{285EFBE1-34B4-484B-B83C-AE20D162AA7B}" destId="{A2262D68-8096-4496-A2B7-EB890FB52311}" srcOrd="0" destOrd="0" presId="urn:microsoft.com/office/officeart/2005/8/layout/vList2"/>
    <dgm:cxn modelId="{47934546-A5C1-4E72-AE1A-37292988ECE7}" type="presOf" srcId="{751CB024-282B-466D-8089-401AB0EAC56C}" destId="{F29619CA-F2BA-4637-869B-D4A0063C8EA8}" srcOrd="0" destOrd="0" presId="urn:microsoft.com/office/officeart/2005/8/layout/vList2"/>
    <dgm:cxn modelId="{CB664F73-E9CB-43FA-A218-467055F0EE64}" type="presParOf" srcId="{A2262D68-8096-4496-A2B7-EB890FB52311}" destId="{F29619CA-F2BA-4637-869B-D4A0063C8EA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09D21F7-9E94-41C5-AD8C-FFEFFD4AFA67}" type="doc">
      <dgm:prSet loTypeId="urn:microsoft.com/office/officeart/2005/8/layout/vList2" loCatId="list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cs-CZ"/>
        </a:p>
      </dgm:t>
    </dgm:pt>
    <dgm:pt modelId="{B8991D50-488A-40F2-B12E-123C3407F324}">
      <dgm:prSet/>
      <dgm:spPr/>
      <dgm:t>
        <a:bodyPr/>
        <a:lstStyle/>
        <a:p>
          <a:pPr rtl="0"/>
          <a:r>
            <a:rPr lang="cs-CZ" dirty="0" smtClean="0"/>
            <a:t>Značí se </a:t>
          </a:r>
          <a:r>
            <a:rPr lang="cs-CZ" dirty="0" err="1" smtClean="0"/>
            <a:t>u</a:t>
          </a:r>
          <a:r>
            <a:rPr lang="cs-CZ" baseline="-25000" dirty="0" err="1" smtClean="0"/>
            <a:t>s</a:t>
          </a:r>
          <a:r>
            <a:rPr lang="cs-CZ" baseline="-25000" dirty="0" smtClean="0"/>
            <a:t>.</a:t>
          </a:r>
          <a:endParaRPr lang="cs-CZ" dirty="0"/>
        </a:p>
      </dgm:t>
    </dgm:pt>
    <dgm:pt modelId="{F1914FC6-1B21-46A7-B22A-5461BF4F2250}" type="parTrans" cxnId="{F02A555F-BF62-49CE-AF53-E2C3B76A6399}">
      <dgm:prSet/>
      <dgm:spPr/>
      <dgm:t>
        <a:bodyPr/>
        <a:lstStyle/>
        <a:p>
          <a:endParaRPr lang="cs-CZ"/>
        </a:p>
      </dgm:t>
    </dgm:pt>
    <dgm:pt modelId="{BBDCD65E-8433-4340-B1FB-1D6675A5F5ED}" type="sibTrans" cxnId="{F02A555F-BF62-49CE-AF53-E2C3B76A6399}">
      <dgm:prSet/>
      <dgm:spPr/>
      <dgm:t>
        <a:bodyPr/>
        <a:lstStyle/>
        <a:p>
          <a:endParaRPr lang="cs-CZ"/>
        </a:p>
      </dgm:t>
    </dgm:pt>
    <dgm:pt modelId="{4B822E19-3FB7-48EA-89D2-0F35AC4A17C0}" type="pres">
      <dgm:prSet presAssocID="{809D21F7-9E94-41C5-AD8C-FFEFFD4AFA6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4556A45-51F2-4C96-8CB1-EC82B7A59792}" type="pres">
      <dgm:prSet presAssocID="{B8991D50-488A-40F2-B12E-123C3407F324}" presName="parentText" presStyleLbl="node1" presStyleIdx="0" presStyleCnt="1" custScaleX="100000" custScaleY="10387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24F61FF-017B-48C0-8BFB-5F629D62B9C9}" type="presOf" srcId="{B8991D50-488A-40F2-B12E-123C3407F324}" destId="{D4556A45-51F2-4C96-8CB1-EC82B7A59792}" srcOrd="0" destOrd="0" presId="urn:microsoft.com/office/officeart/2005/8/layout/vList2"/>
    <dgm:cxn modelId="{F02A555F-BF62-49CE-AF53-E2C3B76A6399}" srcId="{809D21F7-9E94-41C5-AD8C-FFEFFD4AFA67}" destId="{B8991D50-488A-40F2-B12E-123C3407F324}" srcOrd="0" destOrd="0" parTransId="{F1914FC6-1B21-46A7-B22A-5461BF4F2250}" sibTransId="{BBDCD65E-8433-4340-B1FB-1D6675A5F5ED}"/>
    <dgm:cxn modelId="{55C39167-AE5A-434D-A208-79FCA6617612}" type="presOf" srcId="{809D21F7-9E94-41C5-AD8C-FFEFFD4AFA67}" destId="{4B822E19-3FB7-48EA-89D2-0F35AC4A17C0}" srcOrd="0" destOrd="0" presId="urn:microsoft.com/office/officeart/2005/8/layout/vList2"/>
    <dgm:cxn modelId="{43E30923-CC84-407F-8F18-2D8533076151}" type="presParOf" srcId="{4B822E19-3FB7-48EA-89D2-0F35AC4A17C0}" destId="{D4556A45-51F2-4C96-8CB1-EC82B7A5979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3A97582-2DF0-48FD-95A2-B98C58B41AB3}" type="doc">
      <dgm:prSet loTypeId="urn:microsoft.com/office/officeart/2005/8/layout/vList2" loCatId="list" qsTypeId="urn:microsoft.com/office/officeart/2005/8/quickstyle/simple5" qsCatId="simple" csTypeId="urn:microsoft.com/office/officeart/2005/8/colors/accent0_3" csCatId="mainScheme"/>
      <dgm:spPr/>
      <dgm:t>
        <a:bodyPr/>
        <a:lstStyle/>
        <a:p>
          <a:endParaRPr lang="cs-CZ"/>
        </a:p>
      </dgm:t>
    </dgm:pt>
    <dgm:pt modelId="{63261AE1-6C05-4324-A46A-E53978AA80BB}">
      <dgm:prSet/>
      <dgm:spPr/>
      <dgm:t>
        <a:bodyPr/>
        <a:lstStyle/>
        <a:p>
          <a:pPr rtl="0"/>
          <a:r>
            <a:rPr lang="cs-CZ" smtClean="0"/>
            <a:t>Tělesová úhlopříčka </a:t>
          </a:r>
          <a:endParaRPr lang="cs-CZ"/>
        </a:p>
      </dgm:t>
    </dgm:pt>
    <dgm:pt modelId="{BCD983DB-A611-42A7-8F47-8A8FF2459372}" type="parTrans" cxnId="{F903E5E8-A498-442D-A4F9-52085DB1CAEE}">
      <dgm:prSet/>
      <dgm:spPr/>
      <dgm:t>
        <a:bodyPr/>
        <a:lstStyle/>
        <a:p>
          <a:endParaRPr lang="cs-CZ"/>
        </a:p>
      </dgm:t>
    </dgm:pt>
    <dgm:pt modelId="{53D91261-6760-4C53-B2EF-299F5A771234}" type="sibTrans" cxnId="{F903E5E8-A498-442D-A4F9-52085DB1CAEE}">
      <dgm:prSet/>
      <dgm:spPr/>
      <dgm:t>
        <a:bodyPr/>
        <a:lstStyle/>
        <a:p>
          <a:endParaRPr lang="cs-CZ"/>
        </a:p>
      </dgm:t>
    </dgm:pt>
    <dgm:pt modelId="{B2D99D9F-5D3E-48D3-AAC4-B78C75BD3B22}" type="pres">
      <dgm:prSet presAssocID="{53A97582-2DF0-48FD-95A2-B98C58B41AB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20EF2BF-4646-4A28-BCD5-96B21F743D48}" type="pres">
      <dgm:prSet presAssocID="{63261AE1-6C05-4324-A46A-E53978AA80B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03E5E8-A498-442D-A4F9-52085DB1CAEE}" srcId="{53A97582-2DF0-48FD-95A2-B98C58B41AB3}" destId="{63261AE1-6C05-4324-A46A-E53978AA80BB}" srcOrd="0" destOrd="0" parTransId="{BCD983DB-A611-42A7-8F47-8A8FF2459372}" sibTransId="{53D91261-6760-4C53-B2EF-299F5A771234}"/>
    <dgm:cxn modelId="{11580356-7F8D-4A2F-B7B3-410252AC1B07}" type="presOf" srcId="{63261AE1-6C05-4324-A46A-E53978AA80BB}" destId="{920EF2BF-4646-4A28-BCD5-96B21F743D48}" srcOrd="0" destOrd="0" presId="urn:microsoft.com/office/officeart/2005/8/layout/vList2"/>
    <dgm:cxn modelId="{18B8595B-F7E9-492C-A6E7-564C9208CFB1}" type="presOf" srcId="{53A97582-2DF0-48FD-95A2-B98C58B41AB3}" destId="{B2D99D9F-5D3E-48D3-AAC4-B78C75BD3B22}" srcOrd="0" destOrd="0" presId="urn:microsoft.com/office/officeart/2005/8/layout/vList2"/>
    <dgm:cxn modelId="{CBA22616-255D-422C-A97A-AE53D821AE75}" type="presParOf" srcId="{B2D99D9F-5D3E-48D3-AAC4-B78C75BD3B22}" destId="{920EF2BF-4646-4A28-BCD5-96B21F743D4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F6A613E-058C-4269-8483-B37F2267A53E}" type="doc">
      <dgm:prSet loTypeId="urn:microsoft.com/office/officeart/2005/8/layout/vList2" loCatId="list" qsTypeId="urn:microsoft.com/office/officeart/2005/8/quickstyle/simple5" qsCatId="simple" csTypeId="urn:microsoft.com/office/officeart/2005/8/colors/accent4_4" csCatId="accent4" phldr="1"/>
      <dgm:spPr/>
      <dgm:t>
        <a:bodyPr/>
        <a:lstStyle/>
        <a:p>
          <a:endParaRPr lang="cs-CZ"/>
        </a:p>
      </dgm:t>
    </dgm:pt>
    <dgm:pt modelId="{0376820B-C849-4D31-B7A9-D7A94311E83E}">
      <dgm:prSet/>
      <dgm:spPr/>
      <dgm:t>
        <a:bodyPr/>
        <a:lstStyle/>
        <a:p>
          <a:pPr rtl="0"/>
          <a:r>
            <a:rPr lang="cs-CZ" dirty="0" smtClean="0"/>
            <a:t>Spojuje protější vrcholy „vnitřkem“ celého tělesa. </a:t>
          </a:r>
          <a:endParaRPr lang="cs-CZ" dirty="0"/>
        </a:p>
      </dgm:t>
    </dgm:pt>
    <dgm:pt modelId="{AA1CAB47-E446-4C47-B281-34325F0B2D59}" type="parTrans" cxnId="{7E1C4AA4-CD61-4929-8215-A4BDC82D0B84}">
      <dgm:prSet/>
      <dgm:spPr/>
      <dgm:t>
        <a:bodyPr/>
        <a:lstStyle/>
        <a:p>
          <a:endParaRPr lang="cs-CZ"/>
        </a:p>
      </dgm:t>
    </dgm:pt>
    <dgm:pt modelId="{1C19C9F3-8444-4560-A895-C6C5F218DBA8}" type="sibTrans" cxnId="{7E1C4AA4-CD61-4929-8215-A4BDC82D0B84}">
      <dgm:prSet/>
      <dgm:spPr/>
      <dgm:t>
        <a:bodyPr/>
        <a:lstStyle/>
        <a:p>
          <a:endParaRPr lang="cs-CZ"/>
        </a:p>
      </dgm:t>
    </dgm:pt>
    <dgm:pt modelId="{9879952C-7611-46CE-B669-6B69F461BC3A}" type="pres">
      <dgm:prSet presAssocID="{1F6A613E-058C-4269-8483-B37F2267A53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FA62424-C08C-4A98-B365-653EBB898B31}" type="pres">
      <dgm:prSet presAssocID="{0376820B-C849-4D31-B7A9-D7A94311E83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8581119-1503-4EB2-9379-885BBD6AA8C4}" type="presOf" srcId="{1F6A613E-058C-4269-8483-B37F2267A53E}" destId="{9879952C-7611-46CE-B669-6B69F461BC3A}" srcOrd="0" destOrd="0" presId="urn:microsoft.com/office/officeart/2005/8/layout/vList2"/>
    <dgm:cxn modelId="{5636F050-8F3A-4DF7-8542-5FA5896F0F60}" type="presOf" srcId="{0376820B-C849-4D31-B7A9-D7A94311E83E}" destId="{EFA62424-C08C-4A98-B365-653EBB898B31}" srcOrd="0" destOrd="0" presId="urn:microsoft.com/office/officeart/2005/8/layout/vList2"/>
    <dgm:cxn modelId="{7E1C4AA4-CD61-4929-8215-A4BDC82D0B84}" srcId="{1F6A613E-058C-4269-8483-B37F2267A53E}" destId="{0376820B-C849-4D31-B7A9-D7A94311E83E}" srcOrd="0" destOrd="0" parTransId="{AA1CAB47-E446-4C47-B281-34325F0B2D59}" sibTransId="{1C19C9F3-8444-4560-A895-C6C5F218DBA8}"/>
    <dgm:cxn modelId="{2A29212F-43DA-4347-9B00-F24F77D170CD}" type="presParOf" srcId="{9879952C-7611-46CE-B669-6B69F461BC3A}" destId="{EFA62424-C08C-4A98-B365-653EBB898B3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288AE23-F258-474E-9132-21AEE02B3021}" type="doc">
      <dgm:prSet loTypeId="urn:microsoft.com/office/officeart/2005/8/layout/vList2" loCatId="list" qsTypeId="urn:microsoft.com/office/officeart/2005/8/quickstyle/simple1" qsCatId="simple" csTypeId="urn:microsoft.com/office/officeart/2005/8/colors/accent2_4" csCatId="accent2"/>
      <dgm:spPr/>
      <dgm:t>
        <a:bodyPr/>
        <a:lstStyle/>
        <a:p>
          <a:endParaRPr lang="cs-CZ"/>
        </a:p>
      </dgm:t>
    </dgm:pt>
    <dgm:pt modelId="{B413EAA0-669D-4C8C-AFAC-1A210F45DF9F}">
      <dgm:prSet/>
      <dgm:spPr/>
      <dgm:t>
        <a:bodyPr/>
        <a:lstStyle/>
        <a:p>
          <a:pPr rtl="0"/>
          <a:r>
            <a:rPr lang="cs-CZ" dirty="0" smtClean="0"/>
            <a:t>Značí se </a:t>
          </a:r>
          <a:r>
            <a:rPr lang="cs-CZ" dirty="0" err="1" smtClean="0"/>
            <a:t>u</a:t>
          </a:r>
          <a:r>
            <a:rPr lang="cs-CZ" baseline="-25000" dirty="0" err="1" smtClean="0"/>
            <a:t>t</a:t>
          </a:r>
          <a:r>
            <a:rPr lang="cs-CZ" dirty="0" smtClean="0"/>
            <a:t>.</a:t>
          </a:r>
          <a:endParaRPr lang="cs-CZ" dirty="0"/>
        </a:p>
      </dgm:t>
    </dgm:pt>
    <dgm:pt modelId="{9535EA9A-44D7-4287-B9FA-C9C6D46F4AC3}" type="parTrans" cxnId="{5E512D8B-AB2E-49A2-AE7E-068B38FC5C3A}">
      <dgm:prSet/>
      <dgm:spPr/>
      <dgm:t>
        <a:bodyPr/>
        <a:lstStyle/>
        <a:p>
          <a:endParaRPr lang="cs-CZ"/>
        </a:p>
      </dgm:t>
    </dgm:pt>
    <dgm:pt modelId="{890E36D7-2A9D-4E88-912F-CD501FB2FE2F}" type="sibTrans" cxnId="{5E512D8B-AB2E-49A2-AE7E-068B38FC5C3A}">
      <dgm:prSet/>
      <dgm:spPr/>
      <dgm:t>
        <a:bodyPr/>
        <a:lstStyle/>
        <a:p>
          <a:endParaRPr lang="cs-CZ"/>
        </a:p>
      </dgm:t>
    </dgm:pt>
    <dgm:pt modelId="{0438E2F8-FDFC-478A-BB25-99A2B288ABF8}" type="pres">
      <dgm:prSet presAssocID="{D288AE23-F258-474E-9132-21AEE02B302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800FC7B-81D2-4E82-9F07-CB2BE0A98ED6}" type="pres">
      <dgm:prSet presAssocID="{B413EAA0-669D-4C8C-AFAC-1A210F45DF9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15FADD-7B54-4E67-8ACE-BF0C512C9807}" type="presOf" srcId="{B413EAA0-669D-4C8C-AFAC-1A210F45DF9F}" destId="{B800FC7B-81D2-4E82-9F07-CB2BE0A98ED6}" srcOrd="0" destOrd="0" presId="urn:microsoft.com/office/officeart/2005/8/layout/vList2"/>
    <dgm:cxn modelId="{5E512D8B-AB2E-49A2-AE7E-068B38FC5C3A}" srcId="{D288AE23-F258-474E-9132-21AEE02B3021}" destId="{B413EAA0-669D-4C8C-AFAC-1A210F45DF9F}" srcOrd="0" destOrd="0" parTransId="{9535EA9A-44D7-4287-B9FA-C9C6D46F4AC3}" sibTransId="{890E36D7-2A9D-4E88-912F-CD501FB2FE2F}"/>
    <dgm:cxn modelId="{80CD948E-998B-443C-B9B6-D398541C13B5}" type="presOf" srcId="{D288AE23-F258-474E-9132-21AEE02B3021}" destId="{0438E2F8-FDFC-478A-BB25-99A2B288ABF8}" srcOrd="0" destOrd="0" presId="urn:microsoft.com/office/officeart/2005/8/layout/vList2"/>
    <dgm:cxn modelId="{D6BA615B-8EED-4F36-8CCF-8F16D7662B1B}" type="presParOf" srcId="{0438E2F8-FDFC-478A-BB25-99A2B288ABF8}" destId="{B800FC7B-81D2-4E82-9F07-CB2BE0A98ED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3C0CA-1387-4B08-A96B-955C84AB71BB}">
      <dsp:nvSpPr>
        <dsp:cNvPr id="0" name=""/>
        <dsp:cNvSpPr/>
      </dsp:nvSpPr>
      <dsp:spPr>
        <a:xfrm>
          <a:off x="0" y="546"/>
          <a:ext cx="2639679" cy="9582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shade val="5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Kvádr</a:t>
          </a:r>
          <a:endParaRPr lang="cs-CZ" sz="4200" kern="1200" dirty="0"/>
        </a:p>
      </dsp:txBody>
      <dsp:txXfrm>
        <a:off x="46777" y="47323"/>
        <a:ext cx="2546125" cy="8646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3C0CA-1387-4B08-A96B-955C84AB71BB}">
      <dsp:nvSpPr>
        <dsp:cNvPr id="0" name=""/>
        <dsp:cNvSpPr/>
      </dsp:nvSpPr>
      <dsp:spPr>
        <a:xfrm>
          <a:off x="0" y="546"/>
          <a:ext cx="2639679" cy="9582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shade val="5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Kvádr</a:t>
          </a:r>
          <a:endParaRPr lang="cs-CZ" sz="4200" kern="1200" dirty="0"/>
        </a:p>
      </dsp:txBody>
      <dsp:txXfrm>
        <a:off x="46777" y="47323"/>
        <a:ext cx="2546125" cy="8646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FFEC3F-CB1F-41BD-9DA3-9C02FB7DE725}">
      <dsp:nvSpPr>
        <dsp:cNvPr id="0" name=""/>
        <dsp:cNvSpPr/>
      </dsp:nvSpPr>
      <dsp:spPr>
        <a:xfrm>
          <a:off x="0" y="48287"/>
          <a:ext cx="5904656" cy="155961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Podstavy mají tvar obdélníku a jsou shodné.</a:t>
          </a:r>
          <a:endParaRPr lang="cs-CZ" sz="4300" kern="1200" dirty="0"/>
        </a:p>
      </dsp:txBody>
      <dsp:txXfrm>
        <a:off x="76134" y="124421"/>
        <a:ext cx="5752388" cy="14073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3C0CA-1387-4B08-A96B-955C84AB71BB}">
      <dsp:nvSpPr>
        <dsp:cNvPr id="0" name=""/>
        <dsp:cNvSpPr/>
      </dsp:nvSpPr>
      <dsp:spPr>
        <a:xfrm>
          <a:off x="0" y="546"/>
          <a:ext cx="2639679" cy="9582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shade val="5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Kvádr</a:t>
          </a:r>
          <a:endParaRPr lang="cs-CZ" sz="4200" kern="1200" dirty="0"/>
        </a:p>
      </dsp:txBody>
      <dsp:txXfrm>
        <a:off x="46777" y="47323"/>
        <a:ext cx="2546125" cy="8646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D9B2F4-6966-4663-9082-E1554C8C0263}">
      <dsp:nvSpPr>
        <dsp:cNvPr id="0" name=""/>
        <dsp:cNvSpPr/>
      </dsp:nvSpPr>
      <dsp:spPr>
        <a:xfrm>
          <a:off x="0" y="1"/>
          <a:ext cx="5472608" cy="144015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9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Stěny mají tvar obdélníku.</a:t>
          </a:r>
          <a:endParaRPr lang="cs-CZ" sz="3800" kern="1200" dirty="0"/>
        </a:p>
      </dsp:txBody>
      <dsp:txXfrm>
        <a:off x="70303" y="70304"/>
        <a:ext cx="5332002" cy="129955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3C0CA-1387-4B08-A96B-955C84AB71BB}">
      <dsp:nvSpPr>
        <dsp:cNvPr id="0" name=""/>
        <dsp:cNvSpPr/>
      </dsp:nvSpPr>
      <dsp:spPr>
        <a:xfrm>
          <a:off x="0" y="546"/>
          <a:ext cx="2639679" cy="9582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shade val="5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Kvádr</a:t>
          </a:r>
          <a:endParaRPr lang="cs-CZ" sz="4200" kern="1200" dirty="0"/>
        </a:p>
      </dsp:txBody>
      <dsp:txXfrm>
        <a:off x="46777" y="47323"/>
        <a:ext cx="2546125" cy="86467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B81EDC-1D0A-49C1-AB56-DF65244ADB7E}">
      <dsp:nvSpPr>
        <dsp:cNvPr id="0" name=""/>
        <dsp:cNvSpPr/>
      </dsp:nvSpPr>
      <dsp:spPr>
        <a:xfrm>
          <a:off x="0" y="13080"/>
          <a:ext cx="5688632" cy="134199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Protější stěny jsou rovnoběžné a shodné.</a:t>
          </a:r>
          <a:endParaRPr lang="cs-CZ" sz="3700" kern="1200" dirty="0"/>
        </a:p>
      </dsp:txBody>
      <dsp:txXfrm>
        <a:off x="65511" y="78591"/>
        <a:ext cx="5557610" cy="121096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E6F4B4-EFC7-4303-B5F6-C5DBF6D652F7}">
      <dsp:nvSpPr>
        <dsp:cNvPr id="0" name=""/>
        <dsp:cNvSpPr/>
      </dsp:nvSpPr>
      <dsp:spPr>
        <a:xfrm>
          <a:off x="0" y="2275"/>
          <a:ext cx="3744416" cy="73469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Stěnové úhlopříčky:</a:t>
          </a:r>
          <a:endParaRPr lang="cs-CZ" sz="3100" kern="1200" dirty="0"/>
        </a:p>
      </dsp:txBody>
      <dsp:txXfrm>
        <a:off x="35865" y="38140"/>
        <a:ext cx="3672686" cy="66296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9619CA-F2BA-4637-869B-D4A0063C8EA8}">
      <dsp:nvSpPr>
        <dsp:cNvPr id="0" name=""/>
        <dsp:cNvSpPr/>
      </dsp:nvSpPr>
      <dsp:spPr>
        <a:xfrm>
          <a:off x="0" y="5906"/>
          <a:ext cx="6336703" cy="92429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Spojují protější vrcholy stěny.</a:t>
          </a:r>
          <a:endParaRPr lang="cs-CZ" sz="3900" kern="1200" dirty="0"/>
        </a:p>
      </dsp:txBody>
      <dsp:txXfrm>
        <a:off x="45120" y="51026"/>
        <a:ext cx="6246463" cy="83405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56A45-51F2-4C96-8CB1-EC82B7A59792}">
      <dsp:nvSpPr>
        <dsp:cNvPr id="0" name=""/>
        <dsp:cNvSpPr/>
      </dsp:nvSpPr>
      <dsp:spPr>
        <a:xfrm>
          <a:off x="0" y="6815"/>
          <a:ext cx="3672408" cy="1066489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6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Značí se </a:t>
          </a:r>
          <a:r>
            <a:rPr lang="cs-CZ" sz="4500" kern="1200" dirty="0" err="1" smtClean="0"/>
            <a:t>u</a:t>
          </a:r>
          <a:r>
            <a:rPr lang="cs-CZ" sz="4500" kern="1200" baseline="-25000" dirty="0" err="1" smtClean="0"/>
            <a:t>s</a:t>
          </a:r>
          <a:r>
            <a:rPr lang="cs-CZ" sz="4500" kern="1200" baseline="-25000" dirty="0" smtClean="0"/>
            <a:t>.</a:t>
          </a:r>
          <a:endParaRPr lang="cs-CZ" sz="4500" kern="1200" dirty="0"/>
        </a:p>
      </dsp:txBody>
      <dsp:txXfrm>
        <a:off x="52062" y="58877"/>
        <a:ext cx="3568284" cy="96236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0EF2BF-4646-4A28-BCD5-96B21F743D48}">
      <dsp:nvSpPr>
        <dsp:cNvPr id="0" name=""/>
        <dsp:cNvSpPr/>
      </dsp:nvSpPr>
      <dsp:spPr>
        <a:xfrm>
          <a:off x="0" y="51993"/>
          <a:ext cx="3456384" cy="70726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smtClean="0"/>
            <a:t>Tělesová úhlopříčka </a:t>
          </a:r>
          <a:endParaRPr lang="cs-CZ" sz="3100" kern="1200"/>
        </a:p>
      </dsp:txBody>
      <dsp:txXfrm>
        <a:off x="34526" y="86519"/>
        <a:ext cx="3387332" cy="63821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62424-C08C-4A98-B365-653EBB898B31}">
      <dsp:nvSpPr>
        <dsp:cNvPr id="0" name=""/>
        <dsp:cNvSpPr/>
      </dsp:nvSpPr>
      <dsp:spPr>
        <a:xfrm>
          <a:off x="0" y="12017"/>
          <a:ext cx="6408712" cy="1632150"/>
        </a:xfrm>
        <a:prstGeom prst="roundRect">
          <a:avLst/>
        </a:prstGeom>
        <a:gradFill rotWithShape="0">
          <a:gsLst>
            <a:gs pos="0">
              <a:schemeClr val="accent4">
                <a:shade val="5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4">
                <a:shade val="5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4">
                <a:shade val="5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4">
                <a:shade val="5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Spojuje protější vrcholy „vnitřkem“ celého tělesa. </a:t>
          </a:r>
          <a:endParaRPr lang="cs-CZ" sz="4500" kern="1200" dirty="0"/>
        </a:p>
      </dsp:txBody>
      <dsp:txXfrm>
        <a:off x="79675" y="91692"/>
        <a:ext cx="6249362" cy="147280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00FC7B-81D2-4E82-9F07-CB2BE0A98ED6}">
      <dsp:nvSpPr>
        <dsp:cNvPr id="0" name=""/>
        <dsp:cNvSpPr/>
      </dsp:nvSpPr>
      <dsp:spPr>
        <a:xfrm>
          <a:off x="0" y="9926"/>
          <a:ext cx="3024336" cy="935415"/>
        </a:xfrm>
        <a:prstGeom prst="roundRect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Značí se </a:t>
          </a:r>
          <a:r>
            <a:rPr lang="cs-CZ" sz="4100" kern="1200" dirty="0" err="1" smtClean="0"/>
            <a:t>u</a:t>
          </a:r>
          <a:r>
            <a:rPr lang="cs-CZ" sz="4100" kern="1200" baseline="-25000" dirty="0" err="1" smtClean="0"/>
            <a:t>t</a:t>
          </a:r>
          <a:r>
            <a:rPr lang="cs-CZ" sz="4100" kern="1200" dirty="0" smtClean="0"/>
            <a:t>.</a:t>
          </a:r>
          <a:endParaRPr lang="cs-CZ" sz="4100" kern="1200" dirty="0"/>
        </a:p>
      </dsp:txBody>
      <dsp:txXfrm>
        <a:off x="45663" y="55589"/>
        <a:ext cx="2933010" cy="8440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586C87F-D431-42E0-9DC3-D4984BE0B6A1}" type="datetimeFigureOut">
              <a:rPr lang="cs-CZ" smtClean="0"/>
              <a:t>21.11.2013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59FE7C85-25B7-4DF5-B45E-9A7C1D1B2ED6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gi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gi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13" Type="http://schemas.openxmlformats.org/officeDocument/2006/relationships/diagramLayout" Target="../diagrams/layout10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12" Type="http://schemas.openxmlformats.org/officeDocument/2006/relationships/diagramData" Target="../diagrams/data10.xml"/><Relationship Id="rId2" Type="http://schemas.openxmlformats.org/officeDocument/2006/relationships/diagramData" Target="../diagrams/data8.xml"/><Relationship Id="rId16" Type="http://schemas.microsoft.com/office/2007/relationships/diagramDrawing" Target="../diagrams/drawing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5" Type="http://schemas.openxmlformats.org/officeDocument/2006/relationships/diagramColors" Target="../diagrams/colors10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Relationship Id="rId14" Type="http://schemas.openxmlformats.org/officeDocument/2006/relationships/diagramQuickStyle" Target="../diagrams/quickStyl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diagramLayout" Target="../diagrams/layout13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12" Type="http://schemas.openxmlformats.org/officeDocument/2006/relationships/diagramData" Target="../diagrams/data13.xml"/><Relationship Id="rId2" Type="http://schemas.openxmlformats.org/officeDocument/2006/relationships/diagramData" Target="../diagrams/data11.xml"/><Relationship Id="rId16" Type="http://schemas.microsoft.com/office/2007/relationships/diagramDrawing" Target="../diagrams/drawing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5" Type="http://schemas.openxmlformats.org/officeDocument/2006/relationships/diagramColors" Target="../diagrams/colors13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Relationship Id="rId14" Type="http://schemas.openxmlformats.org/officeDocument/2006/relationships/diagramQuickStyle" Target="../diagrams/quickStyle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357188" y="2571750"/>
            <a:ext cx="8358187" cy="37861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>
              <a:defRPr/>
            </a:pPr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/>
              <a:t>Mgr. </a:t>
            </a:r>
            <a:r>
              <a:rPr lang="cs-CZ" dirty="0" smtClean="0"/>
              <a:t>Irena </a:t>
            </a:r>
            <a:r>
              <a:rPr lang="cs-CZ" dirty="0" err="1" smtClean="0"/>
              <a:t>Nešněrová</a:t>
            </a:r>
            <a:endParaRPr lang="cs-CZ" dirty="0" smtClean="0"/>
          </a:p>
          <a:p>
            <a:pPr>
              <a:defRPr/>
            </a:pPr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říjen 2013</a:t>
            </a:r>
          </a:p>
          <a:p>
            <a:pPr>
              <a:defRPr/>
            </a:pPr>
            <a:r>
              <a:rPr lang="cs-CZ" b="1" dirty="0" smtClean="0"/>
              <a:t>Název </a:t>
            </a:r>
            <a:r>
              <a:rPr lang="cs-CZ" b="1" dirty="0"/>
              <a:t>:VY_42_INOVACE_4.2.1 G</a:t>
            </a:r>
            <a:r>
              <a:rPr lang="cs-CZ" b="1" dirty="0" smtClean="0"/>
              <a:t>_ </a:t>
            </a:r>
            <a:r>
              <a:rPr lang="cs-CZ" b="1" dirty="0"/>
              <a:t>1</a:t>
            </a:r>
            <a:endParaRPr lang="cs-CZ" b="1" dirty="0" smtClean="0"/>
          </a:p>
          <a:p>
            <a:pPr>
              <a:defRPr/>
            </a:pPr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smtClean="0"/>
              <a:t>Kvádr                                                                    </a:t>
            </a:r>
            <a:r>
              <a:rPr lang="cs-CZ" b="1" dirty="0"/>
              <a:t>Ročník : </a:t>
            </a:r>
            <a:r>
              <a:rPr lang="cs-CZ" b="1" dirty="0" smtClean="0"/>
              <a:t>8.</a:t>
            </a:r>
          </a:p>
          <a:p>
            <a:pPr>
              <a:defRPr/>
            </a:pPr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5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715250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076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650" y="836613"/>
            <a:ext cx="7561263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Anotace:</a:t>
            </a:r>
          </a:p>
          <a:p>
            <a:pPr>
              <a:defRPr/>
            </a:pPr>
            <a:r>
              <a:rPr lang="cs-CZ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Prezentace obsahuje seznámení žáků s </a:t>
            </a:r>
            <a:r>
              <a:rPr lang="cs-CZ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vlastnostmi kvádru. </a:t>
            </a:r>
            <a:r>
              <a:rPr lang="cs-CZ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Obsahuje také příklady na procvičení. Materiál byl určen pro interaktivní tabuli a slouží jako pomůcka k výkladu základních pojmů z </a:t>
            </a:r>
            <a:r>
              <a:rPr lang="cs-CZ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těles. </a:t>
            </a:r>
            <a:r>
              <a:rPr lang="cs-CZ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Pracovní </a:t>
            </a:r>
            <a:r>
              <a:rPr lang="cs-CZ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list </a:t>
            </a:r>
            <a:r>
              <a:rPr lang="cs-CZ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lze vyplnit i pomocí funkce pera. Lze </a:t>
            </a:r>
            <a:r>
              <a:rPr lang="cs-CZ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jej </a:t>
            </a:r>
            <a:r>
              <a:rPr lang="cs-CZ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rovněž použít </a:t>
            </a:r>
            <a:r>
              <a:rPr lang="cs-CZ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tištěný </a:t>
            </a:r>
            <a:r>
              <a:rPr lang="cs-CZ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na papíře. </a:t>
            </a:r>
            <a:endParaRPr lang="cs-CZ" sz="2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defRPr/>
            </a:pPr>
            <a:endParaRPr lang="cs-CZ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defRPr/>
            </a:pPr>
            <a:r>
              <a:rPr lang="cs-CZ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Cílová skupina: </a:t>
            </a:r>
            <a:r>
              <a:rPr lang="cs-CZ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8.ročník</a:t>
            </a:r>
            <a:endParaRPr lang="cs-CZ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46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5736" y="2708920"/>
            <a:ext cx="5616624" cy="1143000"/>
          </a:xfrm>
        </p:spPr>
        <p:txBody>
          <a:bodyPr>
            <a:normAutofit/>
          </a:bodyPr>
          <a:lstStyle/>
          <a:p>
            <a:r>
              <a:rPr lang="cs-CZ" sz="4800" dirty="0" smtClean="0"/>
              <a:t>Kvádr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3328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745972" y="1772816"/>
            <a:ext cx="1944000" cy="417646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115616" y="5157192"/>
            <a:ext cx="23762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r>
              <a:rPr lang="cs-CZ" dirty="0">
                <a:solidFill>
                  <a:srgbClr val="FF0000"/>
                </a:solidFill>
              </a:rPr>
              <a:t>_ _ _ _ _ _ </a:t>
            </a:r>
            <a:r>
              <a:rPr lang="cs-CZ" dirty="0" smtClean="0">
                <a:solidFill>
                  <a:srgbClr val="FF0000"/>
                </a:solidFill>
              </a:rPr>
              <a:t>_ _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 rot="5400000">
            <a:off x="-570940" y="3450081"/>
            <a:ext cx="38678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_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_ _ _ _ _ _ _ _ </a:t>
            </a:r>
            <a:r>
              <a:rPr lang="cs-CZ" dirty="0" smtClean="0">
                <a:solidFill>
                  <a:srgbClr val="FF0000"/>
                </a:solidFill>
              </a:rPr>
              <a:t> _ _ _ _ _ _ _ _ _ _ __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 rot="18900000">
            <a:off x="508692" y="5384017"/>
            <a:ext cx="966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_ _ _ _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70049" y="836712"/>
            <a:ext cx="1023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h</a:t>
            </a:r>
            <a:r>
              <a:rPr lang="cs-CZ" sz="2800" dirty="0" smtClean="0"/>
              <a:t>rana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26119" y="3111488"/>
            <a:ext cx="1436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stěna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55698" y="1196752"/>
            <a:ext cx="21803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vrchol</a:t>
            </a:r>
            <a:endParaRPr lang="cs-CZ" sz="2800" dirty="0"/>
          </a:p>
        </p:txBody>
      </p:sp>
      <p:sp>
        <p:nvSpPr>
          <p:cNvPr id="15" name="Šipka dolů 14"/>
          <p:cNvSpPr/>
          <p:nvPr/>
        </p:nvSpPr>
        <p:spPr>
          <a:xfrm>
            <a:off x="1475656" y="1098322"/>
            <a:ext cx="242316" cy="67449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leva 15"/>
          <p:cNvSpPr/>
          <p:nvPr/>
        </p:nvSpPr>
        <p:spPr>
          <a:xfrm>
            <a:off x="2699792" y="1628800"/>
            <a:ext cx="1307669" cy="280808"/>
          </a:xfrm>
          <a:prstGeom prst="lef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leva 16"/>
          <p:cNvSpPr/>
          <p:nvPr/>
        </p:nvSpPr>
        <p:spPr>
          <a:xfrm>
            <a:off x="2483768" y="3861048"/>
            <a:ext cx="1008112" cy="226617"/>
          </a:xfrm>
          <a:prstGeom prst="lef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22700336"/>
              </p:ext>
            </p:extLst>
          </p:nvPr>
        </p:nvGraphicFramePr>
        <p:xfrm>
          <a:off x="5364088" y="400610"/>
          <a:ext cx="2639680" cy="95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Irena\AppData\Local\Microsoft\Windows\Temporary Internet Files\Content.IE5\ZIY0UQ8A\MC90030004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910" y="3017643"/>
            <a:ext cx="2348962" cy="1913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727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737682" y="1799361"/>
            <a:ext cx="1944000" cy="417646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115616" y="5157192"/>
            <a:ext cx="23762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r>
              <a:rPr lang="cs-CZ" dirty="0">
                <a:solidFill>
                  <a:srgbClr val="FF0000"/>
                </a:solidFill>
              </a:rPr>
              <a:t>_ _ _ _ _ _ </a:t>
            </a:r>
            <a:r>
              <a:rPr lang="cs-CZ" dirty="0" smtClean="0">
                <a:solidFill>
                  <a:srgbClr val="FF0000"/>
                </a:solidFill>
              </a:rPr>
              <a:t>_ _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 rot="5400000">
            <a:off x="-570940" y="3450081"/>
            <a:ext cx="38678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_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_ _ _ _ _ _ _ _ </a:t>
            </a:r>
            <a:r>
              <a:rPr lang="cs-CZ" dirty="0" smtClean="0">
                <a:solidFill>
                  <a:srgbClr val="FF0000"/>
                </a:solidFill>
              </a:rPr>
              <a:t> _ _ _ _ _ _ _ _ _ _ __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 rot="18900000">
            <a:off x="508692" y="5384017"/>
            <a:ext cx="966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_ _ _ _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064759007"/>
              </p:ext>
            </p:extLst>
          </p:nvPr>
        </p:nvGraphicFramePr>
        <p:xfrm>
          <a:off x="5364088" y="400610"/>
          <a:ext cx="2639680" cy="95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2010259" y="1177589"/>
            <a:ext cx="3726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2060"/>
                </a:solidFill>
              </a:rPr>
              <a:t>h</a:t>
            </a:r>
            <a:r>
              <a:rPr lang="cs-CZ" sz="2800" dirty="0" smtClean="0">
                <a:solidFill>
                  <a:srgbClr val="002060"/>
                </a:solidFill>
              </a:rPr>
              <a:t>orní podstava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6" name="Šipka dolů 5"/>
          <p:cNvSpPr/>
          <p:nvPr/>
        </p:nvSpPr>
        <p:spPr>
          <a:xfrm>
            <a:off x="1709682" y="1124744"/>
            <a:ext cx="270030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ů 7"/>
          <p:cNvSpPr/>
          <p:nvPr/>
        </p:nvSpPr>
        <p:spPr>
          <a:xfrm>
            <a:off x="1709682" y="4653136"/>
            <a:ext cx="135015" cy="11521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010259" y="4941168"/>
            <a:ext cx="2489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2060"/>
                </a:solidFill>
              </a:rPr>
              <a:t>d</a:t>
            </a:r>
            <a:r>
              <a:rPr lang="cs-CZ" sz="2800" dirty="0" smtClean="0">
                <a:solidFill>
                  <a:srgbClr val="002060"/>
                </a:solidFill>
              </a:rPr>
              <a:t>olní podstava</a:t>
            </a:r>
            <a:endParaRPr lang="cs-CZ" sz="2800" dirty="0">
              <a:solidFill>
                <a:srgbClr val="002060"/>
              </a:solidFill>
            </a:endParaRP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544460136"/>
              </p:ext>
            </p:extLst>
          </p:nvPr>
        </p:nvGraphicFramePr>
        <p:xfrm>
          <a:off x="3059832" y="2996952"/>
          <a:ext cx="5904656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896030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 animBg="1"/>
      <p:bldP spid="9" grpId="0"/>
      <p:bldGraphic spid="13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745972" y="1772816"/>
            <a:ext cx="1944000" cy="417646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115616" y="5157192"/>
            <a:ext cx="23762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r>
              <a:rPr lang="cs-CZ" dirty="0"/>
              <a:t>_ _ _ _ _ _ </a:t>
            </a:r>
            <a:r>
              <a:rPr lang="cs-CZ" dirty="0" smtClean="0"/>
              <a:t>_ _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 rot="5400000">
            <a:off x="-570940" y="3450081"/>
            <a:ext cx="38678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_ _ _ _ _ _ _ _ _ </a:t>
            </a:r>
            <a:r>
              <a:rPr lang="cs-CZ" dirty="0" smtClean="0"/>
              <a:t> _ _ _ _ _ _ _ _ _ _ __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 rot="18900000">
            <a:off x="536744" y="5384017"/>
            <a:ext cx="9108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 _ _ _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57183" y="2933316"/>
            <a:ext cx="1436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stěna</a:t>
            </a:r>
            <a:endParaRPr lang="cs-CZ" sz="3200" dirty="0"/>
          </a:p>
        </p:txBody>
      </p:sp>
      <p:sp>
        <p:nvSpPr>
          <p:cNvPr id="17" name="Šipka doleva 16"/>
          <p:cNvSpPr/>
          <p:nvPr/>
        </p:nvSpPr>
        <p:spPr>
          <a:xfrm>
            <a:off x="2483768" y="2832702"/>
            <a:ext cx="1008112" cy="226617"/>
          </a:xfrm>
          <a:prstGeom prst="lef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83965288"/>
              </p:ext>
            </p:extLst>
          </p:nvPr>
        </p:nvGraphicFramePr>
        <p:xfrm>
          <a:off x="5364088" y="400610"/>
          <a:ext cx="2639680" cy="95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4079509708"/>
              </p:ext>
            </p:extLst>
          </p:nvPr>
        </p:nvGraphicFramePr>
        <p:xfrm>
          <a:off x="3203848" y="4166435"/>
          <a:ext cx="5472608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4247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 animBg="1"/>
      <p:bldGraphic spid="19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745972" y="1772816"/>
            <a:ext cx="1944000" cy="4176464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115616" y="5157192"/>
            <a:ext cx="23762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r>
              <a:rPr lang="cs-CZ" dirty="0">
                <a:solidFill>
                  <a:srgbClr val="FF0000"/>
                </a:solidFill>
              </a:rPr>
              <a:t>_ _ _ _ _ _ </a:t>
            </a:r>
            <a:r>
              <a:rPr lang="cs-CZ" dirty="0" smtClean="0">
                <a:solidFill>
                  <a:srgbClr val="FF0000"/>
                </a:solidFill>
              </a:rPr>
              <a:t>_ _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 rot="5400000">
            <a:off x="-570940" y="3450081"/>
            <a:ext cx="38678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_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_ _ _ _ _ _ _ _ </a:t>
            </a:r>
            <a:r>
              <a:rPr lang="cs-CZ" dirty="0" smtClean="0">
                <a:solidFill>
                  <a:srgbClr val="FF0000"/>
                </a:solidFill>
              </a:rPr>
              <a:t> _ _ _ _ _ _ _ _ _ _ __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 rot="18900000">
            <a:off x="508692" y="5384017"/>
            <a:ext cx="966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_ _ _ _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Šipka doleva 16"/>
          <p:cNvSpPr/>
          <p:nvPr/>
        </p:nvSpPr>
        <p:spPr>
          <a:xfrm>
            <a:off x="2483768" y="3861048"/>
            <a:ext cx="1008112" cy="226617"/>
          </a:xfrm>
          <a:prstGeom prst="lef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250948773"/>
              </p:ext>
            </p:extLst>
          </p:nvPr>
        </p:nvGraphicFramePr>
        <p:xfrm>
          <a:off x="5364088" y="400610"/>
          <a:ext cx="2639680" cy="95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Šipka doleva 9"/>
          <p:cNvSpPr/>
          <p:nvPr/>
        </p:nvSpPr>
        <p:spPr>
          <a:xfrm>
            <a:off x="1115616" y="2996952"/>
            <a:ext cx="1188132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2504436" y="3154787"/>
            <a:ext cx="3726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p</a:t>
            </a:r>
            <a:r>
              <a:rPr lang="cs-CZ" sz="2800" dirty="0" smtClean="0">
                <a:solidFill>
                  <a:srgbClr val="FF0000"/>
                </a:solidFill>
              </a:rPr>
              <a:t>rotější stěny</a:t>
            </a:r>
            <a:endParaRPr lang="cs-CZ" sz="2800" dirty="0">
              <a:solidFill>
                <a:srgbClr val="FF0000"/>
              </a:solidFill>
            </a:endParaRP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300454599"/>
              </p:ext>
            </p:extLst>
          </p:nvPr>
        </p:nvGraphicFramePr>
        <p:xfrm>
          <a:off x="3131840" y="4581128"/>
          <a:ext cx="5688632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548768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Graphic spid="13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rena\AppData\Local\Microsoft\Windows\Temporary Internet Files\Content.IE5\OZZWMIG4\MC9003051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56" y="2913718"/>
            <a:ext cx="1792224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rena\AppData\Local\Microsoft\Windows\Temporary Internet Files\Content.IE5\ZIY0UQ8A\MM90029705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584" y="112968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rena\AppData\Local\Microsoft\Windows\Temporary Internet Files\Content.IE5\OZZWMIG4\MC9002326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330" y="4252485"/>
            <a:ext cx="1676400" cy="255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rena\AppData\Local\Microsoft\Windows\Temporary Internet Files\Content.IE5\ZIY0UQ8A\MC90024163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522386"/>
            <a:ext cx="1720901" cy="163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Irena\AppData\Local\Microsoft\Windows\Temporary Internet Files\Content.IE5\3A70PQHU\MC9003262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108516"/>
            <a:ext cx="1835201" cy="104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Irena\AppData\Local\Microsoft\Windows\Temporary Internet Files\Content.IE5\OZZWMIG4\MC90031217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474" y="332656"/>
            <a:ext cx="1806854" cy="186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Irena\AppData\Local\Microsoft\Windows\Temporary Internet Files\Content.IE5\IZ0RC301\MC90036146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3516"/>
            <a:ext cx="1827886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Irena\AppData\Local\Microsoft\Windows\Temporary Internet Files\Content.IE5\ZIY0UQ8A\MC90029035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4797152"/>
            <a:ext cx="4392489" cy="20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332656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Vyber kvádry: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69356" y="980728"/>
            <a:ext cx="80951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/>
            </a:pPr>
            <a:r>
              <a:rPr lang="cs-CZ" sz="2800" dirty="0" smtClean="0"/>
              <a:t>			2                           3</a:t>
            </a:r>
          </a:p>
          <a:p>
            <a:pPr marL="514350" indent="-514350">
              <a:buAutoNum type="arabicPlain"/>
            </a:pPr>
            <a:endParaRPr lang="cs-CZ" sz="2800" dirty="0"/>
          </a:p>
          <a:p>
            <a:pPr marL="514350" indent="-514350">
              <a:buAutoNum type="arabicPlain"/>
            </a:pPr>
            <a:endParaRPr lang="cs-CZ" sz="2800" dirty="0" smtClean="0"/>
          </a:p>
          <a:p>
            <a:pPr marL="514350" indent="-514350">
              <a:buAutoNum type="arabicPlain"/>
            </a:pPr>
            <a:endParaRPr lang="cs-CZ" sz="2800" dirty="0"/>
          </a:p>
          <a:p>
            <a:pPr marL="1428750" lvl="2" indent="-514350">
              <a:buAutoNum type="arabicPlain" startAt="4"/>
            </a:pPr>
            <a:r>
              <a:rPr lang="cs-CZ" sz="2800" dirty="0" smtClean="0"/>
              <a:t>                             5				6</a:t>
            </a:r>
          </a:p>
          <a:p>
            <a:pPr marL="514350" indent="-514350">
              <a:buAutoNum type="arabicPlain" startAt="4"/>
            </a:pPr>
            <a:endParaRPr lang="cs-CZ" sz="2800" dirty="0"/>
          </a:p>
          <a:p>
            <a:pPr marL="514350" indent="-514350">
              <a:buAutoNum type="arabicPlain" startAt="4"/>
            </a:pPr>
            <a:endParaRPr lang="cs-CZ" sz="2800" dirty="0" smtClean="0"/>
          </a:p>
          <a:p>
            <a:pPr marL="514350" indent="-514350">
              <a:buAutoNum type="arabicPlain" startAt="4"/>
            </a:pPr>
            <a:endParaRPr lang="cs-CZ" sz="2800" dirty="0"/>
          </a:p>
          <a:p>
            <a:pPr marL="514350" indent="-514350">
              <a:buAutoNum type="arabicPlain" startAt="4"/>
            </a:pPr>
            <a:endParaRPr lang="cs-CZ" sz="2800" dirty="0"/>
          </a:p>
          <a:p>
            <a:r>
              <a:rPr lang="cs-CZ" sz="2800" dirty="0" smtClean="0"/>
              <a:t>           7             8	</a:t>
            </a:r>
            <a:r>
              <a:rPr lang="cs-CZ" sz="2800" dirty="0"/>
              <a:t>	</a:t>
            </a:r>
            <a:r>
              <a:rPr lang="cs-CZ" sz="2800" dirty="0" smtClean="0"/>
              <a:t>    9</a:t>
            </a:r>
          </a:p>
          <a:p>
            <a:r>
              <a:rPr lang="cs-CZ" sz="2800" dirty="0" smtClean="0"/>
              <a:t>  13</a:t>
            </a:r>
            <a:endParaRPr lang="cs-CZ" sz="2800" dirty="0"/>
          </a:p>
          <a:p>
            <a:r>
              <a:rPr lang="cs-CZ" sz="2800" dirty="0" smtClean="0"/>
              <a:t>10               11                12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98136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rena\AppData\Local\Microsoft\Windows\Temporary Internet Files\Content.IE5\OZZWMIG4\MC9003051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56" y="2913718"/>
            <a:ext cx="1792224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rena\AppData\Local\Microsoft\Windows\Temporary Internet Files\Content.IE5\ZIY0UQ8A\MM90029705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584" y="112968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rena\AppData\Local\Microsoft\Windows\Temporary Internet Files\Content.IE5\OZZWMIG4\MC9002326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330" y="4252485"/>
            <a:ext cx="1676400" cy="255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rena\AppData\Local\Microsoft\Windows\Temporary Internet Files\Content.IE5\ZIY0UQ8A\MC90024163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522386"/>
            <a:ext cx="1720901" cy="163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Irena\AppData\Local\Microsoft\Windows\Temporary Internet Files\Content.IE5\3A70PQHU\MC9003262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108516"/>
            <a:ext cx="1835201" cy="104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Irena\AppData\Local\Microsoft\Windows\Temporary Internet Files\Content.IE5\OZZWMIG4\MC90031217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474" y="332656"/>
            <a:ext cx="1806854" cy="186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Irena\AppData\Local\Microsoft\Windows\Temporary Internet Files\Content.IE5\IZ0RC301\MC90036146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3516"/>
            <a:ext cx="1827886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Irena\AppData\Local\Microsoft\Windows\Temporary Internet Files\Content.IE5\ZIY0UQ8A\MC90029035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97152"/>
            <a:ext cx="462872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332656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Vyber kvádry: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69356" y="980728"/>
            <a:ext cx="80951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/>
            </a:pPr>
            <a:r>
              <a:rPr lang="cs-CZ" sz="2800" dirty="0" smtClean="0"/>
              <a:t>			2                           3</a:t>
            </a:r>
          </a:p>
          <a:p>
            <a:pPr marL="514350" indent="-514350">
              <a:buAutoNum type="arabicPlain"/>
            </a:pPr>
            <a:endParaRPr lang="cs-CZ" sz="2800" dirty="0"/>
          </a:p>
          <a:p>
            <a:pPr marL="514350" indent="-514350">
              <a:buAutoNum type="arabicPlain"/>
            </a:pPr>
            <a:endParaRPr lang="cs-CZ" sz="2800" dirty="0" smtClean="0"/>
          </a:p>
          <a:p>
            <a:pPr marL="514350" indent="-514350">
              <a:buAutoNum type="arabicPlain"/>
            </a:pPr>
            <a:endParaRPr lang="cs-CZ" sz="2800" dirty="0"/>
          </a:p>
          <a:p>
            <a:pPr marL="1428750" lvl="2" indent="-514350">
              <a:buAutoNum type="arabicPlain" startAt="4"/>
            </a:pPr>
            <a:r>
              <a:rPr lang="cs-CZ" sz="2800" dirty="0" smtClean="0"/>
              <a:t>                             5				6</a:t>
            </a:r>
          </a:p>
          <a:p>
            <a:pPr marL="514350" indent="-514350">
              <a:buAutoNum type="arabicPlain" startAt="4"/>
            </a:pPr>
            <a:endParaRPr lang="cs-CZ" sz="2800" dirty="0"/>
          </a:p>
          <a:p>
            <a:pPr marL="514350" indent="-514350">
              <a:buAutoNum type="arabicPlain" startAt="4"/>
            </a:pPr>
            <a:endParaRPr lang="cs-CZ" sz="2800" dirty="0" smtClean="0"/>
          </a:p>
          <a:p>
            <a:pPr marL="514350" indent="-514350">
              <a:buAutoNum type="arabicPlain" startAt="4"/>
            </a:pPr>
            <a:endParaRPr lang="cs-CZ" sz="2800" dirty="0"/>
          </a:p>
          <a:p>
            <a:pPr marL="514350" indent="-514350">
              <a:buAutoNum type="arabicPlain" startAt="4"/>
            </a:pPr>
            <a:endParaRPr lang="cs-CZ" sz="2800" dirty="0"/>
          </a:p>
          <a:p>
            <a:r>
              <a:rPr lang="cs-CZ" sz="2800" dirty="0" smtClean="0"/>
              <a:t>           7             8	</a:t>
            </a:r>
            <a:r>
              <a:rPr lang="cs-CZ" sz="2800" dirty="0"/>
              <a:t>	</a:t>
            </a:r>
            <a:r>
              <a:rPr lang="cs-CZ" sz="2800" dirty="0" smtClean="0"/>
              <a:t>    9</a:t>
            </a:r>
          </a:p>
          <a:p>
            <a:r>
              <a:rPr lang="cs-CZ" sz="2800" dirty="0" smtClean="0"/>
              <a:t>   13</a:t>
            </a:r>
            <a:endParaRPr lang="cs-CZ" sz="2800" dirty="0"/>
          </a:p>
          <a:p>
            <a:r>
              <a:rPr lang="cs-CZ" sz="2800" dirty="0" smtClean="0"/>
              <a:t>10               11                12</a:t>
            </a:r>
            <a:endParaRPr lang="cs-CZ" sz="2800" dirty="0"/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971600" y="1263515"/>
            <a:ext cx="1944216" cy="930859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6084168" y="764704"/>
            <a:ext cx="2664296" cy="142967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2195736" y="4797152"/>
            <a:ext cx="1368152" cy="57606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1943708" y="5661248"/>
            <a:ext cx="1116124" cy="36004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869356" y="5883577"/>
            <a:ext cx="1470396" cy="785783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2661580" y="5946127"/>
            <a:ext cx="1440160" cy="7920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4283968" y="5877272"/>
            <a:ext cx="1800200" cy="929799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992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467544" y="1235193"/>
            <a:ext cx="3600400" cy="2088232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467544" y="1772816"/>
            <a:ext cx="3096344" cy="1550609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467544" y="1235194"/>
            <a:ext cx="3600400" cy="537622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3563888" y="1235193"/>
            <a:ext cx="504056" cy="208823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90337968"/>
              </p:ext>
            </p:extLst>
          </p:nvPr>
        </p:nvGraphicFramePr>
        <p:xfrm>
          <a:off x="4572000" y="332656"/>
          <a:ext cx="3744416" cy="7392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672589677"/>
              </p:ext>
            </p:extLst>
          </p:nvPr>
        </p:nvGraphicFramePr>
        <p:xfrm>
          <a:off x="1619672" y="5085184"/>
          <a:ext cx="633670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1392201959"/>
              </p:ext>
            </p:extLst>
          </p:nvPr>
        </p:nvGraphicFramePr>
        <p:xfrm>
          <a:off x="5004048" y="2780928"/>
          <a:ext cx="3672408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1403648" y="2279309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u</a:t>
            </a:r>
            <a:r>
              <a:rPr lang="cs-CZ" sz="2800" baseline="-25000" dirty="0" err="1" smtClean="0">
                <a:solidFill>
                  <a:srgbClr val="FF0000"/>
                </a:solidFill>
              </a:rPr>
              <a:t>s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47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899592" y="1412776"/>
            <a:ext cx="4248472" cy="2304256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899592" y="1412776"/>
            <a:ext cx="4248472" cy="2304256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122190209"/>
              </p:ext>
            </p:extLst>
          </p:nvPr>
        </p:nvGraphicFramePr>
        <p:xfrm>
          <a:off x="4860032" y="404664"/>
          <a:ext cx="3456384" cy="811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438705723"/>
              </p:ext>
            </p:extLst>
          </p:nvPr>
        </p:nvGraphicFramePr>
        <p:xfrm>
          <a:off x="1547664" y="4725144"/>
          <a:ext cx="6408712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403743562"/>
              </p:ext>
            </p:extLst>
          </p:nvPr>
        </p:nvGraphicFramePr>
        <p:xfrm>
          <a:off x="5796136" y="2492896"/>
          <a:ext cx="3024336" cy="955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2027904" y="2332816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u</a:t>
            </a:r>
            <a:r>
              <a:rPr lang="cs-CZ" sz="2800" baseline="-25000" dirty="0" err="1" smtClean="0">
                <a:solidFill>
                  <a:srgbClr val="FF0000"/>
                </a:solidFill>
              </a:rPr>
              <a:t>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56134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ovéPole 1"/>
          <p:cNvSpPr txBox="1">
            <a:spLocks noChangeArrowheads="1"/>
          </p:cNvSpPr>
          <p:nvPr/>
        </p:nvSpPr>
        <p:spPr bwMode="auto">
          <a:xfrm>
            <a:off x="1042988" y="1125538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F0066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altLang="cs-CZ"/>
              <a:t>Ilustrace –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30815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126</TotalTime>
  <Words>302</Words>
  <Application>Microsoft Office PowerPoint</Application>
  <PresentationFormat>Předvádění na obrazovce (4:3)</PresentationFormat>
  <Paragraphs>73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Došky</vt:lpstr>
      <vt:lpstr>Prezentace aplikace PowerPoint</vt:lpstr>
      <vt:lpstr>Prezentace aplikace PowerPoint</vt:lpstr>
      <vt:lpstr>Kvádr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Irena</dc:creator>
  <cp:lastModifiedBy>Irena</cp:lastModifiedBy>
  <cp:revision>17</cp:revision>
  <dcterms:created xsi:type="dcterms:W3CDTF">2013-10-02T09:59:08Z</dcterms:created>
  <dcterms:modified xsi:type="dcterms:W3CDTF">2013-11-21T07:28:40Z</dcterms:modified>
</cp:coreProperties>
</file>