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4" r:id="rId3"/>
    <p:sldId id="256" r:id="rId4"/>
    <p:sldId id="257" r:id="rId5"/>
    <p:sldId id="259" r:id="rId6"/>
    <p:sldId id="260" r:id="rId7"/>
    <p:sldId id="261" r:id="rId8"/>
    <p:sldId id="258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34" autoAdjust="0"/>
    <p:restoredTop sz="94671" autoAdjust="0"/>
  </p:normalViewPr>
  <p:slideViewPr>
    <p:cSldViewPr>
      <p:cViewPr varScale="1">
        <p:scale>
          <a:sx n="74" d="100"/>
          <a:sy n="74" d="100"/>
        </p:scale>
        <p:origin x="-19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7937C2A-AEE4-415B-B088-21CCB65F39C7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536495A-F14B-47D7-93B7-81080FD185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937C2A-AEE4-415B-B088-21CCB65F39C7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36495A-F14B-47D7-93B7-81080FD1857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937C2A-AEE4-415B-B088-21CCB65F39C7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36495A-F14B-47D7-93B7-81080FD1857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937C2A-AEE4-415B-B088-21CCB65F39C7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36495A-F14B-47D7-93B7-81080FD1857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937C2A-AEE4-415B-B088-21CCB65F39C7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36495A-F14B-47D7-93B7-81080FD1857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937C2A-AEE4-415B-B088-21CCB65F39C7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36495A-F14B-47D7-93B7-81080FD1857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937C2A-AEE4-415B-B088-21CCB65F39C7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36495A-F14B-47D7-93B7-81080FD185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7937C2A-AEE4-415B-B088-21CCB65F39C7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36495A-F14B-47D7-93B7-81080FD1857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7937C2A-AEE4-415B-B088-21CCB65F39C7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536495A-F14B-47D7-93B7-81080FD1857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937C2A-AEE4-415B-B088-21CCB65F39C7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36495A-F14B-47D7-93B7-81080FD185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937C2A-AEE4-415B-B088-21CCB65F39C7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36495A-F14B-47D7-93B7-81080FD185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7937C2A-AEE4-415B-B088-21CCB65F39C7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536495A-F14B-47D7-93B7-81080FD1857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251520" y="2420888"/>
            <a:ext cx="8640960" cy="3937050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</a:t>
            </a:r>
            <a:r>
              <a:rPr lang="cs-CZ" dirty="0" smtClean="0"/>
              <a:t>okres Trutnov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:říjen </a:t>
            </a:r>
            <a:r>
              <a:rPr lang="cs-CZ" dirty="0" smtClean="0"/>
              <a:t>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G_3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Vzájemná poloha přímky a kružnice                                                                    </a:t>
            </a:r>
            <a:r>
              <a:rPr lang="cs-CZ" b="1" dirty="0"/>
              <a:t>Ročník : </a:t>
            </a:r>
            <a:r>
              <a:rPr lang="cs-CZ" b="1" dirty="0" smtClean="0"/>
              <a:t>8.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4827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se vzájemnou polohou přímky a kružnice.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Materiál byl určen pro interaktivní tabuli a slouží jako pomůcka k výkladu geometrie. </a:t>
            </a:r>
            <a:r>
              <a:rPr lang="cs-CZ" sz="2400" dirty="0" smtClean="0"/>
              <a:t>Konstrukce je možno doplnit na tabuli i pomocí funkce pera. Pracovní list lze použít i tištěný na papíře.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Cílová skupina: 8.ročník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2849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Vzájemná poloha přímky a kružnice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8364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195736" y="1628800"/>
            <a:ext cx="2736304" cy="27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/>
          <p:nvPr/>
        </p:nvCxnSpPr>
        <p:spPr>
          <a:xfrm>
            <a:off x="5364088" y="620688"/>
            <a:ext cx="3024336" cy="3888432"/>
          </a:xfrm>
          <a:prstGeom prst="line">
            <a:avLst/>
          </a:prstGeom>
          <a:ln w="381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362551" y="2787134"/>
                <a:ext cx="4026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×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2551" y="2787134"/>
                <a:ext cx="402674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3175187" y="2894856"/>
            <a:ext cx="7774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51720" y="1988840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956376" y="422108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7544" y="476672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Vnější přímka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879812" y="5289338"/>
            <a:ext cx="410445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 společných bodů</a:t>
            </a:r>
          </a:p>
          <a:p>
            <a:r>
              <a:rPr lang="cs-CZ" sz="2800" dirty="0" smtClean="0"/>
              <a:t>Nedotýkají se.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8526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spojnice 1"/>
          <p:cNvSpPr/>
          <p:nvPr/>
        </p:nvSpPr>
        <p:spPr>
          <a:xfrm>
            <a:off x="1331640" y="2060848"/>
            <a:ext cx="2988000" cy="2988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483768" y="3337828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S+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2807804" y="2852936"/>
            <a:ext cx="1260140" cy="7465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843808" y="2852936"/>
            <a:ext cx="1296144" cy="746502"/>
          </a:xfrm>
          <a:prstGeom prst="line">
            <a:avLst/>
          </a:prstGeom>
          <a:ln w="381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347864" y="1412776"/>
            <a:ext cx="1728192" cy="3024336"/>
          </a:xfrm>
          <a:prstGeom prst="line">
            <a:avLst/>
          </a:prstGeom>
          <a:ln w="38100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67544" y="692696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Tečna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55865" y="5229200"/>
            <a:ext cx="534658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 společný bod</a:t>
            </a:r>
          </a:p>
          <a:p>
            <a:r>
              <a:rPr lang="cs-CZ" sz="2800" dirty="0" smtClean="0"/>
              <a:t>Dotýkají se v jediném bodě.</a:t>
            </a:r>
          </a:p>
          <a:p>
            <a:r>
              <a:rPr lang="cs-CZ" sz="2800" dirty="0" smtClean="0"/>
              <a:t>Tečna je kolmá na poloměr.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86046" y="4437112"/>
            <a:ext cx="594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331640" y="2348880"/>
            <a:ext cx="3960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32829" y="2872100"/>
            <a:ext cx="6300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6" name="Kruhová šipka 5"/>
          <p:cNvSpPr/>
          <p:nvPr/>
        </p:nvSpPr>
        <p:spPr>
          <a:xfrm flipV="1">
            <a:off x="3592028" y="2971045"/>
            <a:ext cx="691940" cy="634861"/>
          </a:xfrm>
          <a:prstGeom prst="circularArrow">
            <a:avLst>
              <a:gd name="adj1" fmla="val 12500"/>
              <a:gd name="adj2" fmla="val 1142314"/>
              <a:gd name="adj3" fmla="val 20457681"/>
              <a:gd name="adj4" fmla="val 10800000"/>
              <a:gd name="adj5" fmla="val 12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62899" y="3103809"/>
            <a:ext cx="621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90°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768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6" grpId="0" animBg="1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spojnice 1"/>
          <p:cNvSpPr/>
          <p:nvPr/>
        </p:nvSpPr>
        <p:spPr>
          <a:xfrm>
            <a:off x="2843808" y="1628800"/>
            <a:ext cx="2520280" cy="252028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/>
          <p:nvPr/>
        </p:nvCxnSpPr>
        <p:spPr>
          <a:xfrm>
            <a:off x="1313638" y="1682583"/>
            <a:ext cx="6570730" cy="4194689"/>
          </a:xfrm>
          <a:prstGeom prst="line">
            <a:avLst/>
          </a:prstGeom>
          <a:ln w="38100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3851920" y="2617748"/>
            <a:ext cx="1620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 S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36296" y="5525429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1340768"/>
            <a:ext cx="6120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548680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Sečna 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843808" y="5417512"/>
            <a:ext cx="32763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 společné body</a:t>
            </a:r>
          </a:p>
          <a:p>
            <a:r>
              <a:rPr lang="cs-CZ" sz="2800" dirty="0" smtClean="0"/>
              <a:t>Protínají se.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24176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spojnice 1"/>
          <p:cNvSpPr/>
          <p:nvPr/>
        </p:nvSpPr>
        <p:spPr>
          <a:xfrm>
            <a:off x="2843808" y="1628800"/>
            <a:ext cx="2520280" cy="252028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/>
          <p:nvPr/>
        </p:nvCxnSpPr>
        <p:spPr>
          <a:xfrm>
            <a:off x="1313638" y="1682583"/>
            <a:ext cx="6570730" cy="4194689"/>
          </a:xfrm>
          <a:prstGeom prst="line">
            <a:avLst/>
          </a:prstGeom>
          <a:ln w="38100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3851920" y="2617748"/>
            <a:ext cx="1620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 S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36296" y="5525429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1340768"/>
            <a:ext cx="6120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548680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Sečna - tětiva </a:t>
            </a:r>
            <a:endParaRPr lang="cs-CZ" sz="2800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2843808" y="2689756"/>
            <a:ext cx="2016224" cy="1238743"/>
          </a:xfrm>
          <a:prstGeom prst="line">
            <a:avLst/>
          </a:prstGeom>
          <a:ln w="381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6" name="Šipka doleva 15"/>
          <p:cNvSpPr/>
          <p:nvPr/>
        </p:nvSpPr>
        <p:spPr>
          <a:xfrm>
            <a:off x="4688650" y="3775370"/>
            <a:ext cx="3012695" cy="153129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3256707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tětiva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24176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spojnice 1"/>
          <p:cNvSpPr/>
          <p:nvPr/>
        </p:nvSpPr>
        <p:spPr>
          <a:xfrm>
            <a:off x="2843808" y="1628800"/>
            <a:ext cx="2520280" cy="252028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/>
          <p:nvPr/>
        </p:nvCxnSpPr>
        <p:spPr>
          <a:xfrm>
            <a:off x="1313638" y="1682583"/>
            <a:ext cx="6570730" cy="4194689"/>
          </a:xfrm>
          <a:prstGeom prst="line">
            <a:avLst/>
          </a:prstGeom>
          <a:ln w="38100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3851920" y="2617748"/>
            <a:ext cx="1620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 S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36296" y="5525429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1340768"/>
            <a:ext cx="6120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548680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Sečna </a:t>
            </a:r>
            <a:endParaRPr lang="cs-CZ" sz="2800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2843808" y="2617748"/>
            <a:ext cx="2016224" cy="1315308"/>
          </a:xfrm>
          <a:prstGeom prst="line">
            <a:avLst/>
          </a:prstGeom>
          <a:ln w="381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3779912" y="2852936"/>
            <a:ext cx="306034" cy="3960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Kruhová šipka 11"/>
          <p:cNvSpPr/>
          <p:nvPr/>
        </p:nvSpPr>
        <p:spPr>
          <a:xfrm>
            <a:off x="3491880" y="2879358"/>
            <a:ext cx="441049" cy="171600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73878" y="2888940"/>
            <a:ext cx="882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90°</a:t>
            </a:r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4085946" y="2852936"/>
            <a:ext cx="774086" cy="108012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 flipV="1">
            <a:off x="2843808" y="2617748"/>
            <a:ext cx="1242138" cy="235188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347864" y="2219898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57455" y="3050958"/>
            <a:ext cx="8730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5013176"/>
            <a:ext cx="53285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Tětiva tvoří s poloměry rovnoramenný trojúhelník.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33734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Urči polohu přímek:</a:t>
            </a:r>
            <a:endParaRPr lang="cs-CZ" sz="2800" dirty="0"/>
          </a:p>
        </p:txBody>
      </p:sp>
      <p:sp>
        <p:nvSpPr>
          <p:cNvPr id="3" name="Vývojový diagram: spojnice 2"/>
          <p:cNvSpPr/>
          <p:nvPr/>
        </p:nvSpPr>
        <p:spPr>
          <a:xfrm>
            <a:off x="611560" y="2204864"/>
            <a:ext cx="1512168" cy="144016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nice 3"/>
          <p:cNvSpPr/>
          <p:nvPr/>
        </p:nvSpPr>
        <p:spPr>
          <a:xfrm>
            <a:off x="4644008" y="4221088"/>
            <a:ext cx="1656184" cy="165618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>
            <a:off x="4499992" y="2060848"/>
            <a:ext cx="1368152" cy="129614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1187624" y="4437112"/>
            <a:ext cx="1440160" cy="144016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179512" y="2348880"/>
            <a:ext cx="2880320" cy="792088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3779912" y="980728"/>
            <a:ext cx="1872208" cy="1944216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472100" y="3645024"/>
            <a:ext cx="0" cy="288032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55576" y="5049180"/>
            <a:ext cx="1224136" cy="1260140"/>
          </a:xfrm>
          <a:prstGeom prst="lin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627784" y="2699205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            s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883798" y="5939988"/>
            <a:ext cx="39843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                                               u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5576" y="141277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sečna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56878" y="69763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nější přímka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55576" y="393305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tečna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40152" y="364502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sečna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1357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971550" y="981075"/>
            <a:ext cx="66246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076962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130</TotalTime>
  <Words>186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Prezentace aplikace PowerPoint</vt:lpstr>
      <vt:lpstr>Prezentace aplikace PowerPoint</vt:lpstr>
      <vt:lpstr>Vzájemná poloha přímky a kružnice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Irena</cp:lastModifiedBy>
  <cp:revision>10</cp:revision>
  <dcterms:created xsi:type="dcterms:W3CDTF">2013-10-02T09:58:39Z</dcterms:created>
  <dcterms:modified xsi:type="dcterms:W3CDTF">2013-11-21T08:02:16Z</dcterms:modified>
</cp:coreProperties>
</file>