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6" r:id="rId2"/>
    <p:sldId id="267" r:id="rId3"/>
    <p:sldId id="256" r:id="rId4"/>
    <p:sldId id="257" r:id="rId5"/>
    <p:sldId id="258" r:id="rId6"/>
    <p:sldId id="261" r:id="rId7"/>
    <p:sldId id="263" r:id="rId8"/>
    <p:sldId id="259" r:id="rId9"/>
    <p:sldId id="260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3CAC1-A20D-4B15-9F7F-78FF447508D2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F1E20-0932-4A84-A706-3246452FB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B71E8-2661-48CA-99D6-36388CDAB8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4E767-2003-4110-80CD-7AA4060D4908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7965D-7F0F-4F6F-B0E2-B720614C9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E66F4-D75E-4AE3-A0BB-579AA8DBBF80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290DD51-B3A2-41B0-A240-267BB46712C0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8D56C2F-ECF3-47C4-8C44-6850EFF2CE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VY_32_INOVACE_Z_3.E_KOV_04_VODSTVO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EVROPY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Kovaříková Eva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zeměpis světadílů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Tercie / 8.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výkladu nové látky v hodině – Vodstvo Evropy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výkladu nové látky v hodině, doplněná samostatnou prací. Při výkladu i k samostatné práci využívají studenti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školní atlas.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VODSTVO EVROPY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1. Řeky</a:t>
            </a:r>
            <a:endParaRPr lang="cs-CZ" sz="6000" b="1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Temže                                Visla</a:t>
            </a:r>
          </a:p>
          <a:p>
            <a:r>
              <a:rPr lang="cs-CZ" sz="20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Rhóna</a:t>
            </a:r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 Volha</a:t>
            </a:r>
          </a:p>
          <a:p>
            <a:r>
              <a:rPr lang="cs-CZ" sz="20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Garóna</a:t>
            </a:r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Don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Rýn                                     Dněpr</a:t>
            </a:r>
          </a:p>
          <a:p>
            <a:r>
              <a:rPr lang="cs-CZ" sz="20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Seinna</a:t>
            </a:r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  Severní </a:t>
            </a:r>
            <a:r>
              <a:rPr lang="cs-CZ" sz="20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Dvina</a:t>
            </a:r>
            <a:endParaRPr lang="cs-CZ" sz="20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Loira                                   Pečora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Labe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Ebro</a:t>
            </a:r>
          </a:p>
          <a:p>
            <a:r>
              <a:rPr lang="cs-CZ" sz="20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Duero</a:t>
            </a:r>
            <a:endParaRPr lang="cs-CZ" sz="20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Tajo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Pád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Tibera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Dunaj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Dráva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Sáva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Tisa</a:t>
            </a: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Odra</a:t>
            </a:r>
            <a:endParaRPr lang="cs-CZ" sz="20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Jezera</a:t>
            </a:r>
            <a:endParaRPr lang="cs-CZ" sz="6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 typy:-</a:t>
            </a:r>
          </a:p>
          <a:p>
            <a:pPr>
              <a:buFontTx/>
              <a:buChar char="-"/>
            </a:pP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ledovcová: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po ústupu pevninského , nebo horského ledovce ( Finská a Karelská jezerní plošina)</a:t>
            </a:r>
          </a:p>
          <a:p>
            <a:pPr>
              <a:buFontTx/>
              <a:buChar char="-"/>
            </a:pP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po ústupu ledovce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(karová): Šumava, Itálie (</a:t>
            </a:r>
            <a:r>
              <a:rPr lang="cs-CZ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Lago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Garda), Švýcarsko ( Ženevské, Bodamské), Karpaty (Štrbské pleso)</a:t>
            </a:r>
          </a:p>
          <a:p>
            <a:pPr>
              <a:buFontTx/>
              <a:buChar char="-"/>
            </a:pP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tektonická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vzn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 oddálením </a:t>
            </a:r>
            <a:r>
              <a:rPr lang="cs-CZ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litosferických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desek (Balaton, </a:t>
            </a:r>
            <a:r>
              <a:rPr lang="cs-CZ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Lochness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Tx/>
              <a:buChar char="-"/>
            </a:pPr>
            <a:endParaRPr lang="cs-CZ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39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Úkol: Najdi 10. největších evropských jezer. Pracuj se školním atlasem.</a:t>
            </a:r>
          </a:p>
          <a:p>
            <a:pPr>
              <a:buFontTx/>
              <a:buChar char="-"/>
            </a:pPr>
            <a:endParaRPr lang="cs-CZ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cs-CZ" sz="20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10 největších jezer v Evropě podle rozlohy</a:t>
            </a:r>
            <a:endParaRPr lang="cs-CZ" sz="54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4255685"/>
          </a:xfrm>
        </p:spPr>
        <p:txBody>
          <a:bodyPr>
            <a:normAutofit fontScale="47500" lnSpcReduction="20000"/>
          </a:bodyPr>
          <a:lstStyle/>
          <a:p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Ladožské jezero 17 703 km² (Rusko)</a:t>
            </a:r>
          </a:p>
          <a:p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Oněžské jezero 9 616 km² (Rusko)</a:t>
            </a: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Vänern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5 648 km² (Švédsko)</a:t>
            </a: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Saimaa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4 377 km² (Finsko) 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Saimaa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1377, 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Pihlajavesi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713, 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Orivesi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601, 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Haukivesi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562, 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Puruvesi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421, </a:t>
            </a:r>
            <a:r>
              <a:rPr lang="cs-CZ" sz="55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Pyhäselkä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361</a:t>
            </a:r>
            <a:endParaRPr lang="cs-CZ" sz="55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Čudsko-pskovské jezero 3 555 km² (Rusko, Estonsko) </a:t>
            </a:r>
            <a:r>
              <a:rPr lang="cs-CZ" sz="5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Čudské 2610, Pskovské 710, Teplé 335</a:t>
            </a:r>
            <a:endParaRPr lang="cs-CZ" sz="55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Vättern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1 893 km² (Švédsko)</a:t>
            </a:r>
          </a:p>
          <a:p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Bílé jezero 1 290 km² (Rusko)</a:t>
            </a: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Ijsselmeer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1 250 km² (Nizozemsko)</a:t>
            </a: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Mälaren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1 122 km² (Švédsko)</a:t>
            </a:r>
          </a:p>
          <a:p>
            <a:r>
              <a:rPr lang="cs-CZ" sz="55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Päijänne</a:t>
            </a:r>
            <a:r>
              <a:rPr lang="cs-CZ" sz="5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1 081 km² (Finsko)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37px-Europe_topography_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054721" cy="691276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11560" y="6211669"/>
            <a:ext cx="4355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177281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Pěticípá hvězda 4"/>
          <p:cNvSpPr/>
          <p:nvPr/>
        </p:nvSpPr>
        <p:spPr>
          <a:xfrm>
            <a:off x="5364088" y="1916832"/>
            <a:ext cx="144016" cy="14401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Pěticípá hvězda 5"/>
          <p:cNvSpPr/>
          <p:nvPr/>
        </p:nvSpPr>
        <p:spPr>
          <a:xfrm>
            <a:off x="5652120" y="1700808"/>
            <a:ext cx="144016" cy="14401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cípá hvězda 6"/>
          <p:cNvSpPr/>
          <p:nvPr/>
        </p:nvSpPr>
        <p:spPr>
          <a:xfrm>
            <a:off x="3635896" y="2348880"/>
            <a:ext cx="144016" cy="14401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4932040" y="1772816"/>
            <a:ext cx="144016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5004048" y="2348880"/>
            <a:ext cx="144016" cy="72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3923928" y="2492896"/>
            <a:ext cx="144016" cy="72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>
            <a:off x="6084168" y="1772816"/>
            <a:ext cx="144016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2483768" y="3573016"/>
            <a:ext cx="288032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H="1">
            <a:off x="4139952" y="2276872"/>
            <a:ext cx="144016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4644008" y="1844824"/>
            <a:ext cx="216024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3. Ledovce</a:t>
            </a:r>
            <a:endParaRPr lang="cs-CZ" sz="6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 descr="car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556792"/>
            <a:ext cx="8229600" cy="4896544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11" descr="udolnile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196753"/>
            <a:ext cx="8229600" cy="4580784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Obr.1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- Soubor: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Europe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topography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map.PNG. In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encyklopedia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[online].Autor: San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JoseWikipedia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Foundation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[cit.2013-10-30].Dostupné z WWW:http://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cs.wikipedia.org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wiki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/Soubor: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Europe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topography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_map.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png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80</TotalTime>
  <Words>265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Lití písma</vt:lpstr>
      <vt:lpstr>Snímek 1</vt:lpstr>
      <vt:lpstr>Snímek 2</vt:lpstr>
      <vt:lpstr>VODSTVO EVROPY</vt:lpstr>
      <vt:lpstr>1. Řeky</vt:lpstr>
      <vt:lpstr>2. Jezera</vt:lpstr>
      <vt:lpstr>10 největších jezer v Evropě podle rozlohy</vt:lpstr>
      <vt:lpstr>Snímek 7</vt:lpstr>
      <vt:lpstr>3. Ledovce</vt:lpstr>
      <vt:lpstr>Snímek 9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VODSTVO EVROPY</dc:title>
  <dc:creator>Ewa</dc:creator>
  <cp:lastModifiedBy>Ewa</cp:lastModifiedBy>
  <cp:revision>30</cp:revision>
  <dcterms:created xsi:type="dcterms:W3CDTF">2013-05-06T18:58:12Z</dcterms:created>
  <dcterms:modified xsi:type="dcterms:W3CDTF">2013-11-26T19:52:31Z</dcterms:modified>
</cp:coreProperties>
</file>