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EFA146-F49A-49D6-A4A1-ED41D7C910A3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A688B8-B0EB-48DA-A9CE-92F4071E9E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A688B8-B0EB-48DA-A9CE-92F4071E9E3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5C6DC4-7F4B-4F3C-8772-D6A8E0384F4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FAAEED6-7037-4D62-9BC7-DEB09953F5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VY_32_INOVACE_Z_3.E_KOV_06_PODNEBÍ A BIOMY EVROPY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10.5.2013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nové látky v hodině – Podnebí a biomy Evropy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se školním atlasem.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Prezentaci učitel využívá  při výklad látky. Studenti snáze opisují látku a nedochází k jejímu špatnému opisování. V průběhu výkladu student musí pracovat se školním atlasem a pracovním sešitem,který je vytvořen k učebnici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Fraus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Zeměpis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8.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772816"/>
            <a:ext cx="8458200" cy="1800200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/>
              <a:t>PODNEBÍ A BIOMY EVROPY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PODNEBNÉ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73325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Evropě lze rozlišit 6 podnebných oblastí:</a:t>
            </a:r>
          </a:p>
          <a:p>
            <a:pPr marL="514350" indent="-51435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1.  Oblast Středozemního moře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horká, suchá léta a mírné, deštivé zimy. Vysoké letní teploty jsou zmírňovány ochlazujícím vlivem moře.  </a:t>
            </a:r>
          </a:p>
          <a:p>
            <a:pPr marL="514350" indent="-51435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Vegetace je přizpůsobena sezonnímu suchu. Převládají vždyzelené lesy. Stromy a keře mají tvrdé a kožovité listy. Ve vy kácených oblastech jsou to křovinaté porosty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macchie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Žije zde velké množství ptáků, hadů, ještěrek a hmyzu.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686800" cy="4176464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Oblast střední Evropy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 přechodný typ podnebí (oceánské </a:t>
            </a:r>
            <a:r>
              <a:rPr lang="cs-CZ" sz="2400" dirty="0" smtClean="0">
                <a:latin typeface="Times New Roman"/>
                <a:cs typeface="Times New Roman"/>
              </a:rPr>
              <a:t>→ kontinentální). Podnebné vlivy atlantské se uplatňují hlavně v létě ( nejvíce srážek červen, červenec) a vlivy východoevropské v zimě (nejchladnějšími a nejsuššími měsíci jsou leden a únor).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Rostlinný kryt je v rovinách tvořen travnatými porosty a dubovými lesy, podél řek lužními lesy, v pahorkatinách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dubovo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jehličnatými a ve vrchovinách a hornatinách lesy bukovými a jehličnatými.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  Alpská oblast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tvoří významný klimatický předěl mezi středomořským podnebím na jihu a přechodným středoevropským na severu.. Pro tuto oblast jsou charakteristické teplé horské spádové větry – fény.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Vyvinuli se zde převážně jehličnaté lesy. Ze zástupců fauny můžeme jmenovat jelena, prase divoké, hlodavce, ptáky plazy atd.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 Oblast západní a severozápadní Evropy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 přímořské mírné podnebí s častými srážkami, které převládají hlavně na podzim a v zimě. Je zde výrazný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oteplující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účinek Severoatlantického proudu.</a:t>
            </a:r>
          </a:p>
          <a:p>
            <a:pPr marL="457200" indent="-45720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 Oblast východní Evropy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typické kontinentální podnebí s velkými amplitudami teploty a menším množstvím srážek (maxima v létě). Oblast má dlouhé studené zimy a krátká, horká léta. Vegetačním pásmem je zde step s úrodnými půdami a lesostep.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 Oblast severní Evropy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subarktické a arktické podnebí. Zimy jsou zde dlouhé studené (až – 30°C), léta jsou krátká a chladná. Během roku spadne malé množství srážek, převážně sněhových.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V této oblasti se setkáme s vegetací tajgy,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lesotundry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tundry.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JEŘÁBEK, Milan. </a:t>
            </a:r>
            <a:r>
              <a:rPr lang="cs-CZ" i="1" dirty="0" smtClean="0"/>
              <a:t>Zeměpis 8: učebnice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Bohdan Štěrba. Plzeň: </a:t>
            </a:r>
            <a:r>
              <a:rPr lang="cs-CZ" dirty="0" err="1" smtClean="0"/>
              <a:t>Fraus</a:t>
            </a:r>
            <a:r>
              <a:rPr lang="cs-CZ" dirty="0" smtClean="0"/>
              <a:t>, 2006, 128 s. </a:t>
            </a:r>
            <a:r>
              <a:rPr lang="cs-CZ" smtClean="0"/>
              <a:t>ISBN 80-723-8486-4.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224</TotalTime>
  <Words>482</Words>
  <Application>Microsoft Office PowerPoint</Application>
  <PresentationFormat>Předvádění na obrazovce (4:3)</PresentationFormat>
  <Paragraphs>39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PODNEBÍ A BIOMY EVROPY</vt:lpstr>
      <vt:lpstr>PODNEBNÉ PÁSY</vt:lpstr>
      <vt:lpstr>Snímek 5</vt:lpstr>
      <vt:lpstr>Snímek 6</vt:lpstr>
      <vt:lpstr>Snímek 7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PODNEBÍ A BIOMY EVROPY</dc:title>
  <dc:creator>Ewa</dc:creator>
  <cp:lastModifiedBy>Ewa</cp:lastModifiedBy>
  <cp:revision>34</cp:revision>
  <dcterms:created xsi:type="dcterms:W3CDTF">2013-08-20T15:06:15Z</dcterms:created>
  <dcterms:modified xsi:type="dcterms:W3CDTF">2013-11-26T19:40:47Z</dcterms:modified>
</cp:coreProperties>
</file>