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notesMasterIdLst>
    <p:notesMasterId r:id="rId11"/>
  </p:notesMasterIdLst>
  <p:sldIdLst>
    <p:sldId id="262" r:id="rId2"/>
    <p:sldId id="263" r:id="rId3"/>
    <p:sldId id="256" r:id="rId4"/>
    <p:sldId id="258" r:id="rId5"/>
    <p:sldId id="259" r:id="rId6"/>
    <p:sldId id="260" r:id="rId7"/>
    <p:sldId id="265" r:id="rId8"/>
    <p:sldId id="266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786" y="24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77146B-A37C-49AB-A07D-4DEAFBA6AD49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F9C9A2-0036-4EFE-8803-F2CF288650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F9C9A2-0036-4EFE-8803-F2CF28865089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32CAC-41A9-4198-8258-7CC38ED7BE0E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B7F3C9BD-E41A-4C5E-B262-D424D53EEC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32CAC-41A9-4198-8258-7CC38ED7BE0E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3C9BD-E41A-4C5E-B262-D424D53EEC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32CAC-41A9-4198-8258-7CC38ED7BE0E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7F3C9BD-E41A-4C5E-B262-D424D53EE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32CAC-41A9-4198-8258-7CC38ED7BE0E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3C9BD-E41A-4C5E-B262-D424D53EEC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32CAC-41A9-4198-8258-7CC38ED7BE0E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3C9BD-E41A-4C5E-B262-D424D53EEC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32CAC-41A9-4198-8258-7CC38ED7BE0E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3C9BD-E41A-4C5E-B262-D424D53EE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32CAC-41A9-4198-8258-7CC38ED7BE0E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3C9BD-E41A-4C5E-B262-D424D53EE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32CAC-41A9-4198-8258-7CC38ED7BE0E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3C9BD-E41A-4C5E-B262-D424D53EEC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32CAC-41A9-4198-8258-7CC38ED7BE0E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7F3C9BD-E41A-4C5E-B262-D424D53EEC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32CAC-41A9-4198-8258-7CC38ED7BE0E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3C9BD-E41A-4C5E-B262-D424D53EE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32CAC-41A9-4198-8258-7CC38ED7BE0E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3C9BD-E41A-4C5E-B262-D424D53EE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4B71E8-2661-48CA-99D6-36388CDAB8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64E767-2003-4110-80CD-7AA4060D4908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D7965D-7F0F-4F6F-B0E2-B720614C95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FE66F4-D75E-4AE3-A0BB-579AA8DBBF80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A232CAC-41A9-4198-8258-7CC38ED7BE0E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B7F3C9BD-E41A-4C5E-B262-D424D53EE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  <p:sldLayoutId id="2147483675" r:id="rId13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89731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VY_32_INOVACE_Z_3.E_KOV_11_REGIONY EVROPY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Kovaříková Eva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Regionální zeměpis světadílů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Tercie / 8.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1.6.2013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k výkladu nové látky v hodině – Regiony Evropy/úvod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se školním atlasem.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66" name="Rectangle 3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graphicFrame>
        <p:nvGraphicFramePr>
          <p:cNvPr id="22573" name="Group 45"/>
          <p:cNvGraphicFramePr>
            <a:graphicFrameLocks noGrp="1"/>
          </p:cNvGraphicFramePr>
          <p:nvPr>
            <p:ph type="tbl" idx="1"/>
          </p:nvPr>
        </p:nvGraphicFramePr>
        <p:xfrm>
          <a:off x="457200" y="1981200"/>
          <a:ext cx="8229600" cy="3879850"/>
        </p:xfrm>
        <a:graphic>
          <a:graphicData uri="http://schemas.openxmlformats.org/drawingml/2006/table">
            <a:tbl>
              <a:tblPr/>
              <a:tblGrid>
                <a:gridCol w="8229600"/>
              </a:tblGrid>
              <a:tr h="3651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514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k výkladu nové látky se zaměřením na samostatnou práci jednotlivců, nebo dvojic. Studenti si do následujících hodin připravují základní informace k jednotlivým regionům Evropy  do připravené tabulky (viz. prezentace) a vytváří si mapu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států Evropy.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ÚVOD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REGIONY EVROPY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Úkoly k následující mapě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r>
              <a:rPr lang="cs-CZ" dirty="0" smtClean="0"/>
              <a:t>Pracuj s učebnicí </a:t>
            </a:r>
            <a:r>
              <a:rPr lang="cs-CZ" dirty="0" err="1" smtClean="0"/>
              <a:t>Fraus</a:t>
            </a:r>
            <a:r>
              <a:rPr lang="cs-CZ" dirty="0" smtClean="0"/>
              <a:t> – Zeměpis 8 a s pomocí atlasu.</a:t>
            </a:r>
          </a:p>
          <a:p>
            <a:r>
              <a:rPr lang="cs-CZ" dirty="0" smtClean="0"/>
              <a:t>V atlase vyhledej jednotlivé regiony Evropy a do tabulky vytvořené ve školním sešitě si vypiš všechny státy regionů.</a:t>
            </a:r>
          </a:p>
          <a:p>
            <a:r>
              <a:rPr lang="cs-CZ" dirty="0" smtClean="0"/>
              <a:t>Do tabulky několika větami charakterizuj geograficky jednotlivý region (poloha, podnebí atd.)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Návrh tabulky ve školním sešitě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</p:nvPr>
        </p:nvGraphicFramePr>
        <p:xfrm>
          <a:off x="251521" y="1268763"/>
          <a:ext cx="8496943" cy="5112564"/>
        </p:xfrm>
        <a:graphic>
          <a:graphicData uri="http://schemas.openxmlformats.org/drawingml/2006/table">
            <a:tbl>
              <a:tblPr/>
              <a:tblGrid>
                <a:gridCol w="1445571"/>
                <a:gridCol w="55275"/>
                <a:gridCol w="1732329"/>
                <a:gridCol w="5263768"/>
              </a:tblGrid>
              <a:tr h="776593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Region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Hl.město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Geografická data regionu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144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SEVER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144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Norsko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Oslo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144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Švédsko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Stockholm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144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Finsko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Helsinky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144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Dánsko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Kodaň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144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Island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Reykjavík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144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POBALTSKÉ STÁTY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144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Litva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144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Lotyšsko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301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Estonsko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Práce s mapou, atlasem</a:t>
            </a:r>
            <a:br>
              <a:rPr lang="cs-CZ" dirty="0" smtClean="0"/>
            </a:br>
            <a:r>
              <a:rPr lang="cs-CZ" dirty="0" smtClean="0"/>
              <a:t>SAMOSTATNÁ 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Vytvoř si podle tabulky ze sešitu a atlasu svou mapu regionů.</a:t>
            </a:r>
          </a:p>
          <a:p>
            <a:r>
              <a:rPr lang="cs-CZ" dirty="0" smtClean="0"/>
              <a:t>Do rozdané mapy si zakresli hranice regionů, jednotlivé státy a jejich hlavní města.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Mapa pro </a:t>
            </a:r>
            <a:r>
              <a:rPr lang="cs-CZ" smtClean="0"/>
              <a:t>samostatnou práci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Typ politické mapy Evropy může být zvolen libovolný.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 descr="800px-Map_of_Europe_(political).pn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1026" name="AutoShape 2" descr="Soubor:Map of Europe (political).png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95536" y="6381328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Obr.1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– Soubor:Map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Europe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..PNG. In </a:t>
            </a:r>
            <a:r>
              <a:rPr lang="cs-CZ" sz="2000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2000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encyklopedia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[online].Autor: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Alinor.Wikipedia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Foundation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[cit.2013-10-30].Dostupné z WWW: http://cs.wikipedia.org/wiki/Soubor:Map_of_Europe_(political).png</a:t>
            </a:r>
          </a:p>
          <a:p>
            <a:r>
              <a:rPr lang="cs-CZ" sz="2000" dirty="0" smtClean="0"/>
              <a:t>JEŘÁBEK, Milan. </a:t>
            </a:r>
            <a:r>
              <a:rPr lang="cs-CZ" sz="2000" i="1" dirty="0" smtClean="0"/>
              <a:t>Zeměpis 8: učebnice pro základní školy a víceletá gymnázia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Ilustrace Bohdan Štěrba. Plzeň: </a:t>
            </a:r>
            <a:r>
              <a:rPr lang="cs-CZ" sz="2000" dirty="0" err="1" smtClean="0"/>
              <a:t>Fraus</a:t>
            </a:r>
            <a:r>
              <a:rPr lang="cs-CZ" sz="2000" dirty="0" smtClean="0"/>
              <a:t>, 2006, 128 s. ISBN 80-723-8486-4.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48</TotalTime>
  <Words>297</Words>
  <Application>Microsoft Office PowerPoint</Application>
  <PresentationFormat>Předvádění na obrazovce (4:3)</PresentationFormat>
  <Paragraphs>84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Jmění</vt:lpstr>
      <vt:lpstr>Snímek 1</vt:lpstr>
      <vt:lpstr>Snímek 2</vt:lpstr>
      <vt:lpstr>REGIONY EVROPY</vt:lpstr>
      <vt:lpstr>Úkoly k následující mapě </vt:lpstr>
      <vt:lpstr>Návrh tabulky ve školním sešitě</vt:lpstr>
      <vt:lpstr>Práce s mapou, atlasem SAMOSTATNÁ PRÁCE</vt:lpstr>
      <vt:lpstr>Mapa pro samostatnou práci</vt:lpstr>
      <vt:lpstr>Snímek 8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REGIONY EVROPY</dc:title>
  <dc:creator>Ewa</dc:creator>
  <cp:lastModifiedBy>Ewa</cp:lastModifiedBy>
  <cp:revision>18</cp:revision>
  <dcterms:created xsi:type="dcterms:W3CDTF">2013-10-01T08:17:42Z</dcterms:created>
  <dcterms:modified xsi:type="dcterms:W3CDTF">2013-11-26T20:18:25Z</dcterms:modified>
</cp:coreProperties>
</file>