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57" r:id="rId2"/>
    <p:sldId id="258" r:id="rId3"/>
    <p:sldId id="265" r:id="rId4"/>
    <p:sldId id="266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8667EFF-5F3E-4BB3-8F6D-E8E40A6EA81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81A775A-0E9E-4AF5-A49C-B8DF23E132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VY_32_INOVACE_Z_3.E_KOV_13_SEVERNÍ EVROPA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v hodině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Státy severní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školním atlasem.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type="tbl"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Fraus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Zeměpis 8.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Regiony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708920"/>
            <a:ext cx="7406640" cy="1440160"/>
          </a:xfrm>
        </p:spPr>
        <p:txBody>
          <a:bodyPr>
            <a:normAutofit/>
          </a:bodyPr>
          <a:lstStyle/>
          <a:p>
            <a:pPr algn="ctr"/>
            <a:r>
              <a:rPr lang="cs-CZ" sz="6000" b="1" u="sng" dirty="0" smtClean="0">
                <a:solidFill>
                  <a:schemeClr val="accent3"/>
                </a:solidFill>
              </a:rPr>
              <a:t>SEVERNÍ EVROPA</a:t>
            </a:r>
            <a:endParaRPr lang="cs-CZ" sz="60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práce je zadána jako domácí úkol v předchozí hodině a zadán je i úkol vypracování tématu JV Evropy v pracovním sešitu.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DÚ: Zjisti význam vlajek jednotlivých států.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8708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Dánsko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Kodaň</a:t>
            </a:r>
          </a:p>
          <a:p>
            <a:r>
              <a:rPr lang="cs-CZ" dirty="0" smtClean="0"/>
              <a:t>povrch je tvořen úrodnými nížinami Jutského poloostrova a přilehlých ostrovů</a:t>
            </a:r>
          </a:p>
          <a:p>
            <a:r>
              <a:rPr lang="cs-CZ" dirty="0" smtClean="0"/>
              <a:t>dánské království formováno v průběhu 10. Století</a:t>
            </a:r>
          </a:p>
          <a:p>
            <a:r>
              <a:rPr lang="cs-CZ" dirty="0" smtClean="0"/>
              <a:t>průmyslová výroba zaměřena na materiálově nenáročná odvětví (elektronika, textil, potravinářský průmysl)</a:t>
            </a:r>
          </a:p>
          <a:p>
            <a:r>
              <a:rPr lang="cs-CZ" dirty="0" smtClean="0"/>
              <a:t>zemědělství dosahuje světové úrovně, pěstuje se obilí, zelenina, krmivo</a:t>
            </a:r>
          </a:p>
          <a:p>
            <a:endParaRPr lang="cs-CZ" dirty="0" smtClean="0"/>
          </a:p>
        </p:txBody>
      </p:sp>
      <p:pic>
        <p:nvPicPr>
          <p:cNvPr id="4" name="Obrázek 3" descr="Flag_of_Denmar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174019"/>
            <a:ext cx="1656184" cy="12587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Finsko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Helsinky</a:t>
            </a:r>
          </a:p>
          <a:p>
            <a:r>
              <a:rPr lang="cs-CZ" dirty="0" smtClean="0"/>
              <a:t>nazýváno „Zemí tisíce jezer“</a:t>
            </a:r>
          </a:p>
          <a:p>
            <a:r>
              <a:rPr lang="cs-CZ" dirty="0" smtClean="0"/>
              <a:t>rozsáhlé lesy poskytují surovinu pro dřevozpracující a papírenský průmysl – největší vývozce výrobků ze dřeva</a:t>
            </a:r>
          </a:p>
          <a:p>
            <a:r>
              <a:rPr lang="cs-CZ" dirty="0" smtClean="0"/>
              <a:t>strojírenství (lodě, ledoborce), elektronika (mobilní telefony Nokia)</a:t>
            </a:r>
          </a:p>
          <a:p>
            <a:endParaRPr lang="cs-CZ" dirty="0"/>
          </a:p>
        </p:txBody>
      </p:sp>
      <p:pic>
        <p:nvPicPr>
          <p:cNvPr id="4" name="Obrázek 3" descr="Flag_of_Finland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94519" y="137269"/>
            <a:ext cx="2324159" cy="141773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Švédsko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Stockholm</a:t>
            </a:r>
          </a:p>
          <a:p>
            <a:r>
              <a:rPr lang="cs-CZ" dirty="0" smtClean="0"/>
              <a:t>5. největší evropský stát</a:t>
            </a:r>
          </a:p>
          <a:p>
            <a:r>
              <a:rPr lang="cs-CZ" dirty="0" smtClean="0"/>
              <a:t>průmysl využívá přírodní bohatství (výroba oceli z železné rudy ze severu země), výroba automobilů, letadel a elektroniky</a:t>
            </a:r>
          </a:p>
          <a:p>
            <a:r>
              <a:rPr lang="cs-CZ" dirty="0" smtClean="0"/>
              <a:t>zemědělství kryje spotřebu</a:t>
            </a:r>
          </a:p>
          <a:p>
            <a:r>
              <a:rPr lang="cs-CZ" dirty="0" smtClean="0"/>
              <a:t>75% elektrifikovaných železnic</a:t>
            </a:r>
          </a:p>
          <a:p>
            <a:endParaRPr lang="cs-CZ" dirty="0"/>
          </a:p>
        </p:txBody>
      </p:sp>
      <p:pic>
        <p:nvPicPr>
          <p:cNvPr id="4" name="Obrázek 3" descr="Flag_of_Sweden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163748"/>
            <a:ext cx="2166316" cy="13647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Norsko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Oslo</a:t>
            </a:r>
          </a:p>
          <a:p>
            <a:r>
              <a:rPr lang="cs-CZ" dirty="0" smtClean="0"/>
              <a:t>země fjordů a tisíce ostrovů</a:t>
            </a:r>
          </a:p>
          <a:p>
            <a:r>
              <a:rPr lang="cs-CZ" dirty="0" smtClean="0"/>
              <a:t>hospodářství využívá darů moře – ze šelfu Severního moře těžba ropy (velký export) a zem. plynu, rybolov, největší námořní flotila na světě </a:t>
            </a:r>
          </a:p>
          <a:p>
            <a:r>
              <a:rPr lang="cs-CZ" dirty="0" smtClean="0"/>
              <a:t>hydroelektrárny dodávají veškerou elektrickou energii, na ni navazuje výroba hliníku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Flag_of_Norway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62782"/>
            <a:ext cx="1872208" cy="136671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Island </a:t>
            </a:r>
            <a:r>
              <a:rPr lang="cs-CZ" dirty="0" smtClean="0"/>
              <a:t>– </a:t>
            </a:r>
            <a:r>
              <a:rPr lang="cs-CZ" dirty="0" err="1" smtClean="0"/>
              <a:t>hl.město</a:t>
            </a:r>
            <a:r>
              <a:rPr lang="cs-CZ" dirty="0" smtClean="0"/>
              <a:t> Reykjavík</a:t>
            </a:r>
          </a:p>
          <a:p>
            <a:r>
              <a:rPr lang="cs-CZ" dirty="0" smtClean="0"/>
              <a:t> „Ostrov ohně a ledu“</a:t>
            </a:r>
          </a:p>
          <a:p>
            <a:r>
              <a:rPr lang="cs-CZ" dirty="0" smtClean="0"/>
              <a:t>nejstarší parlament na světě – </a:t>
            </a:r>
            <a:r>
              <a:rPr lang="cs-CZ" dirty="0" err="1" smtClean="0"/>
              <a:t>Althing</a:t>
            </a:r>
            <a:endParaRPr lang="cs-CZ" dirty="0" smtClean="0"/>
          </a:p>
          <a:p>
            <a:r>
              <a:rPr lang="cs-CZ" dirty="0" smtClean="0"/>
              <a:t>hlavním ekonomickým odvětvím je rybolov (70% exportu)</a:t>
            </a:r>
          </a:p>
          <a:p>
            <a:endParaRPr lang="cs-CZ" dirty="0"/>
          </a:p>
        </p:txBody>
      </p:sp>
      <p:pic>
        <p:nvPicPr>
          <p:cNvPr id="4" name="Obrázek 3" descr="Flag_of_Iceland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23552"/>
            <a:ext cx="2012263" cy="144517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</TotalTime>
  <Words>320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Snímek 2</vt:lpstr>
      <vt:lpstr>Regiony Evropy</vt:lpstr>
      <vt:lpstr>Samostatná práce</vt:lpstr>
      <vt:lpstr>Snímek 5</vt:lpstr>
      <vt:lpstr>Snímek 6</vt:lpstr>
      <vt:lpstr>Snímek 7</vt:lpstr>
      <vt:lpstr>Snímek 8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Ewa</dc:creator>
  <cp:lastModifiedBy>Ewa</cp:lastModifiedBy>
  <cp:revision>12</cp:revision>
  <dcterms:created xsi:type="dcterms:W3CDTF">2013-10-12T16:30:06Z</dcterms:created>
  <dcterms:modified xsi:type="dcterms:W3CDTF">2013-11-26T19:55:31Z</dcterms:modified>
</cp:coreProperties>
</file>