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sldIdLst>
    <p:sldId id="257" r:id="rId2"/>
    <p:sldId id="258" r:id="rId3"/>
    <p:sldId id="261" r:id="rId4"/>
    <p:sldId id="264" r:id="rId5"/>
    <p:sldId id="260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922B0E-3788-41BD-B54A-CDF93F4B6B6A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1849D3-A9EA-4860-9884-057DED5AE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922B0E-3788-41BD-B54A-CDF93F4B6B6A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1849D3-A9EA-4860-9884-057DED5AE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922B0E-3788-41BD-B54A-CDF93F4B6B6A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1849D3-A9EA-4860-9884-057DED5AE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922B0E-3788-41BD-B54A-CDF93F4B6B6A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1849D3-A9EA-4860-9884-057DED5AE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922B0E-3788-41BD-B54A-CDF93F4B6B6A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1849D3-A9EA-4860-9884-057DED5AE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922B0E-3788-41BD-B54A-CDF93F4B6B6A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1849D3-A9EA-4860-9884-057DED5AE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922B0E-3788-41BD-B54A-CDF93F4B6B6A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1849D3-A9EA-4860-9884-057DED5AE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922B0E-3788-41BD-B54A-CDF93F4B6B6A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1849D3-A9EA-4860-9884-057DED5AE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922B0E-3788-41BD-B54A-CDF93F4B6B6A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1849D3-A9EA-4860-9884-057DED5AE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922B0E-3788-41BD-B54A-CDF93F4B6B6A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1849D3-A9EA-4860-9884-057DED5AE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922B0E-3788-41BD-B54A-CDF93F4B6B6A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1849D3-A9EA-4860-9884-057DED5AE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B71E8-2661-48CA-99D6-36388CDAB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4E767-2003-4110-80CD-7AA4060D490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7965D-7F0F-4F6F-B0E2-B720614C9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E66F4-D75E-4AE3-A0BB-579AA8DBBF80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B922B0E-3788-41BD-B54A-CDF93F4B6B6A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11849D3-A9EA-4860-9884-057DED5AE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3107884587"/>
              </p:ext>
            </p:extLst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VY_32_INOVACE_Z_3.E_KOV_14_POBALTSKÉ STÁTY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určená k výkladu v hodině -  Pobaltské státy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se školním atlasem.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xmlns="" val="3809804558"/>
              </p:ext>
            </p:extLst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Prezentaci učitel využívá  při výklad látky. Studenti snáze opisují látku a nedochází k jejímu špatnému opisování. V průběhu výkladu student musí pracovat se školním atlasem a pracovním sešitem,který je vytvořen k učebnici Fraus Zeměpis 8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Regiony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2564904"/>
            <a:ext cx="7406640" cy="2232248"/>
          </a:xfrm>
        </p:spPr>
        <p:txBody>
          <a:bodyPr>
            <a:normAutofit/>
          </a:bodyPr>
          <a:lstStyle/>
          <a:p>
            <a:pPr algn="ctr"/>
            <a:r>
              <a:rPr lang="cs-CZ" sz="6000" b="1" u="sng" dirty="0" smtClean="0">
                <a:solidFill>
                  <a:schemeClr val="accent3"/>
                </a:solidFill>
              </a:rPr>
              <a:t>POBALTSKÉ STÁTY</a:t>
            </a:r>
            <a:endParaRPr lang="cs-CZ" sz="6000" b="1" u="sng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práce je zadána jako domácí úkol v předchozí hodině a zadán je i úkol vypracování tématu JV Evropy v pracovním sešitu.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DÚ: Zjisti význam vlajek jednotlivých států.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1857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Pobaltské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628800"/>
            <a:ext cx="7498080" cy="4619600"/>
          </a:xfrm>
        </p:spPr>
        <p:txBody>
          <a:bodyPr/>
          <a:lstStyle/>
          <a:p>
            <a:r>
              <a:rPr lang="cs-CZ" b="1" i="1" u="sng" dirty="0" smtClean="0"/>
              <a:t>Litva</a:t>
            </a:r>
            <a:r>
              <a:rPr lang="cs-CZ" dirty="0" smtClean="0"/>
              <a:t> – hl. město Vilnius</a:t>
            </a:r>
          </a:p>
          <a:p>
            <a:r>
              <a:rPr lang="cs-CZ" dirty="0" smtClean="0"/>
              <a:t>v minulosti ve východní Evropě velmi významná role</a:t>
            </a:r>
          </a:p>
          <a:p>
            <a:r>
              <a:rPr lang="cs-CZ" dirty="0" smtClean="0"/>
              <a:t>průmysl soustředěn do hlavního města</a:t>
            </a:r>
          </a:p>
          <a:p>
            <a:endParaRPr lang="cs-CZ" dirty="0" smtClean="0"/>
          </a:p>
        </p:txBody>
      </p:sp>
      <p:pic>
        <p:nvPicPr>
          <p:cNvPr id="5" name="Obrázek 4" descr="Flag_of_Lithuan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332656"/>
            <a:ext cx="1816596" cy="108995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Lotyšsko</a:t>
            </a:r>
            <a:r>
              <a:rPr lang="cs-CZ" dirty="0" smtClean="0"/>
              <a:t> – hl. město Riga</a:t>
            </a:r>
          </a:p>
          <a:p>
            <a:r>
              <a:rPr lang="cs-CZ" dirty="0" smtClean="0"/>
              <a:t>nejprůmyslovější z pobaltských republik</a:t>
            </a:r>
          </a:p>
          <a:p>
            <a:r>
              <a:rPr lang="cs-CZ" dirty="0" smtClean="0"/>
              <a:t>početná ruská menšina</a:t>
            </a:r>
          </a:p>
          <a:p>
            <a:r>
              <a:rPr lang="cs-CZ" dirty="0" smtClean="0"/>
              <a:t>2/3 průmyslu v hlavního města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Flag_of_Latv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274638"/>
            <a:ext cx="2393504" cy="119675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Estonsko</a:t>
            </a:r>
            <a:r>
              <a:rPr lang="cs-CZ" dirty="0" smtClean="0"/>
              <a:t> – hl. město Tallinn</a:t>
            </a:r>
          </a:p>
          <a:p>
            <a:r>
              <a:rPr lang="cs-CZ" dirty="0" smtClean="0"/>
              <a:t>Důležitým moderním přístavem.</a:t>
            </a:r>
          </a:p>
          <a:p>
            <a:r>
              <a:rPr lang="cs-CZ" dirty="0" smtClean="0"/>
              <a:t>O</a:t>
            </a:r>
            <a:r>
              <a:rPr lang="cs-CZ" smtClean="0"/>
              <a:t>d</a:t>
            </a:r>
            <a:r>
              <a:rPr lang="cs-CZ" dirty="0" smtClean="0"/>
              <a:t> sovětské okupace v zemi žije též početná ruská menšina. Hlavními průmyslovými odvětvími jsou průmysl potravinářský a dřevozpracující, založené na rozvinutém zemědělství, lesnictví a rybolovu.</a:t>
            </a:r>
          </a:p>
          <a:p>
            <a:endParaRPr lang="cs-CZ" dirty="0"/>
          </a:p>
        </p:txBody>
      </p:sp>
      <p:pic>
        <p:nvPicPr>
          <p:cNvPr id="4" name="Obrázek 3" descr="Flag_of_Eston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332656"/>
            <a:ext cx="2136272" cy="135944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JEŘÁBEK, Milan. </a:t>
            </a:r>
            <a:r>
              <a:rPr lang="cs-CZ" i="1" dirty="0" smtClean="0"/>
              <a:t>Zeměpis 8: učebnice 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Ilustrace Bohdan Štěrba. Plzeň: </a:t>
            </a:r>
            <a:r>
              <a:rPr lang="cs-CZ" dirty="0" err="1" smtClean="0"/>
              <a:t>Fraus</a:t>
            </a:r>
            <a:r>
              <a:rPr lang="cs-CZ" dirty="0" smtClean="0"/>
              <a:t>, 2006, 128 s. </a:t>
            </a:r>
            <a:r>
              <a:rPr lang="cs-CZ" smtClean="0"/>
              <a:t>ISBN 80-723-8486-4.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</TotalTime>
  <Words>197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Snímek 2</vt:lpstr>
      <vt:lpstr>Regiony Evropy</vt:lpstr>
      <vt:lpstr>Samostatná práce</vt:lpstr>
      <vt:lpstr>Pobaltské státy</vt:lpstr>
      <vt:lpstr>Snímek 6</vt:lpstr>
      <vt:lpstr>Snímek 7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Ewa</dc:creator>
  <cp:lastModifiedBy>Ewa</cp:lastModifiedBy>
  <cp:revision>8</cp:revision>
  <dcterms:created xsi:type="dcterms:W3CDTF">2013-10-12T17:00:16Z</dcterms:created>
  <dcterms:modified xsi:type="dcterms:W3CDTF">2013-11-26T19:56:24Z</dcterms:modified>
</cp:coreProperties>
</file>