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C13A3CA-61BF-468F-9174-16912C8E0D21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9434D50-7E70-49D6-94B5-5C2A1ED4D4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36445B-7F61-476A-BB9B-5A87456D7C11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ovací čára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42294-5807-4977-A35B-C5C1422FAC50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527B800-A3AE-4EB1-8A99-D7D69A6F6D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B0A39-DC11-4A23-B3D6-050B5F9E4C04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37B1A-8988-4E92-9113-4B41EACA77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BD8F0-4EBE-497D-AAE2-A0B24F6EA700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712B0E1-94DC-4526-8BCC-F2E8C92198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00139-26C0-45D6-B1B0-F6CD69068D28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C5B64-F6BF-4D0A-B3C5-48DF933D7E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Elipsa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Elipsa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ACDB1-2F8D-4FFD-BDCE-9F287BA471FF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0606ACC0-DA2B-4BD9-9AE2-8FE555680B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928ED-A990-4F8E-AA34-198611FF013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1522E-C0A8-4237-9AF1-0C1D767F24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05770-4DFC-4B04-8E8C-5E83DB14E489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7BC490D-D76F-409A-A666-63B5FDB32E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7DFB7A2-EC2F-4118-8951-D369E46EFB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6D4CA-1E8A-4034-A186-9A9EA9D134B9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Elipsa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2DF5F-53A6-4813-8441-3824D75BC1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E0C5C-7F2C-40B0-855E-5EE04BD7F365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514F3-6C4E-4E68-86C7-7B90C222215A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1433C-274D-480D-9455-E5CC29865E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Elipsa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28B1E-4487-4D2F-9AE7-E475D577F2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37365-4E1F-4AC0-9C98-31623F8E0424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AB89BC5B-0CDD-4126-8142-78BDBBD3B564}" type="datetimeFigureOut">
              <a:rPr lang="cs-CZ"/>
              <a:pPr>
                <a:defRPr/>
              </a:pPr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lipsa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4D817C-EF5C-46FB-AEB7-B791269B8D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8C438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C438F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A04DA3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C4652D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B5D3D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ci.muni.cz/~herber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54438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</a:t>
            </a:r>
            <a:r>
              <a:rPr lang="cs-CZ" sz="2800" dirty="0" smtClean="0">
                <a:latin typeface="Arial Unicode MS" pitchFamily="34" charset="-128"/>
                <a:cs typeface="Arial" charset="0"/>
              </a:rPr>
              <a:t>VY_</a:t>
            </a:r>
            <a:r>
              <a:rPr lang="cs-CZ" sz="28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 smtClean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OVVP1/6</a:t>
            </a:r>
            <a:endParaRPr lang="cs-CZ" sz="28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0050" y="1557338"/>
            <a:ext cx="8280400" cy="526297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občanská výchova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učivo o globálních problémech, přehledně seznamuje s danou tématikou. Žáci pracují na samostatných PC stanicích v učebně dle pokynů, vybraní žáci pracují s dotykovou tabulí.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Klíčová slova: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domov, společná péče, širší domov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srpen </a:t>
            </a:r>
            <a:r>
              <a:rPr lang="cs-CZ" sz="2800" dirty="0" smtClean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2011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 smtClean="0">
                <a:cs typeface="Arial" charset="0"/>
              </a:rPr>
              <a:t>Autor</a:t>
            </a:r>
            <a:r>
              <a:rPr lang="cs-CZ" sz="2800" u="sng" dirty="0" smtClean="0">
                <a:cs typeface="Arial" charset="0"/>
              </a:rPr>
              <a:t>:</a:t>
            </a:r>
            <a:r>
              <a:rPr lang="cs-CZ" sz="2800" dirty="0" smtClean="0">
                <a:solidFill>
                  <a:srgbClr val="FF0000"/>
                </a:solidFill>
                <a:cs typeface="Arial" charset="0"/>
              </a:rPr>
              <a:t> PaedDr. Vratislava Pluhařová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latin typeface="Arial Unicode MS" pitchFamily="34" charset="-128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Doma je tam, kde spím. 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Doma mi je nejlíp.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Doma jsem já a moje rodina.</a:t>
            </a:r>
            <a:endParaRPr lang="cs-CZ" dirty="0"/>
          </a:p>
        </p:txBody>
      </p:sp>
      <p:sp>
        <p:nvSpPr>
          <p:cNvPr id="1741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Domov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Domov, místo kde žijeme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Bezpečné, důvěrně známé</a:t>
            </a:r>
          </a:p>
          <a:p>
            <a:r>
              <a:rPr lang="cs-CZ" smtClean="0"/>
              <a:t>S nejbližšími lidmi – rodiči, sourozenci</a:t>
            </a:r>
          </a:p>
          <a:p>
            <a:r>
              <a:rPr lang="cs-CZ" smtClean="0"/>
              <a:t>Naše útočiště, opora</a:t>
            </a:r>
          </a:p>
          <a:p>
            <a:r>
              <a:rPr lang="cs-CZ" smtClean="0"/>
              <a:t>Je třeba o něj pečovat, někdy i bránit 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        Odpověz:</a:t>
            </a:r>
          </a:p>
          <a:p>
            <a:r>
              <a:rPr lang="cs-CZ" smtClean="0"/>
              <a:t>S kým si doma nejvíce rozumíš?</a:t>
            </a:r>
          </a:p>
          <a:p>
            <a:r>
              <a:rPr lang="cs-CZ" smtClean="0"/>
              <a:t>S kým trávíš nejvíce času?</a:t>
            </a:r>
          </a:p>
          <a:p>
            <a:r>
              <a:rPr lang="cs-CZ" smtClean="0"/>
              <a:t>Co máš doma nejraději?</a:t>
            </a:r>
          </a:p>
        </p:txBody>
      </p:sp>
      <p:sp>
        <p:nvSpPr>
          <p:cNvPr id="4" name="Veselý obličej 3"/>
          <p:cNvSpPr/>
          <p:nvPr/>
        </p:nvSpPr>
        <p:spPr>
          <a:xfrm>
            <a:off x="250825" y="3860800"/>
            <a:ext cx="684213" cy="576263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37" name="Picture 5" descr="MC900430434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4437063"/>
            <a:ext cx="1733550" cy="174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Lidé bez domova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mtClean="0"/>
              <a:t>Děti, které nemají rodiče, žijí v dětských domovech,  v SOS vesničkách – náhrada za ztracený domov</a:t>
            </a:r>
          </a:p>
          <a:p>
            <a:pPr>
              <a:lnSpc>
                <a:spcPct val="90000"/>
              </a:lnSpc>
            </a:pPr>
            <a:r>
              <a:rPr lang="cs-CZ" smtClean="0"/>
              <a:t>Dospělí – váleční a političtí uprchlíci (odchází za hranice své vlasti, někdy i s celou rodinou)</a:t>
            </a:r>
          </a:p>
          <a:p>
            <a:pPr>
              <a:lnSpc>
                <a:spcPct val="90000"/>
              </a:lnSpc>
            </a:pPr>
            <a:r>
              <a:rPr lang="cs-CZ" smtClean="0"/>
              <a:t>Přírodní katastrofy – jsou zničena celá města, území, lidé ztratí svůj domov  (zemětřesení, záplavy)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cs-CZ" smtClean="0"/>
          </a:p>
          <a:p>
            <a:pPr>
              <a:lnSpc>
                <a:spcPct val="90000"/>
              </a:lnSpc>
            </a:pPr>
            <a:r>
              <a:rPr lang="cs-CZ" smtClean="0">
                <a:latin typeface="Arial" charset="0"/>
                <a:hlinkClick r:id="rId2"/>
              </a:rPr>
              <a:t>http://www.sci.muni.cz/~herber/</a:t>
            </a:r>
            <a:endParaRPr lang="cs-CZ" smtClean="0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 smtClean="0"/>
          </a:p>
          <a:p>
            <a:pPr>
              <a:lnSpc>
                <a:spcPct val="90000"/>
              </a:lnSpc>
            </a:pPr>
            <a:r>
              <a:rPr lang="cs-CZ" smtClean="0"/>
              <a:t>Bezdomovci – lidé, kteří nemají kde bydlet</a:t>
            </a:r>
          </a:p>
          <a:p>
            <a:pPr>
              <a:lnSpc>
                <a:spcPct val="90000"/>
              </a:lnSpc>
            </a:pPr>
            <a:endParaRPr 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Společná péče o domov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Co má na starosti moje maminka?</a:t>
            </a:r>
          </a:p>
          <a:p>
            <a:endParaRPr lang="cs-CZ" smtClean="0"/>
          </a:p>
          <a:p>
            <a:r>
              <a:rPr lang="cs-CZ" smtClean="0"/>
              <a:t>O co se stará tatínek?</a:t>
            </a:r>
          </a:p>
          <a:p>
            <a:endParaRPr lang="cs-CZ" smtClean="0"/>
          </a:p>
          <a:p>
            <a:r>
              <a:rPr lang="cs-CZ" smtClean="0"/>
              <a:t>Co dělám doma já?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Sourozenci? Ostatní členové rodiny?</a:t>
            </a:r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20484" name="Picture 4" descr="MC90023138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4437063"/>
            <a:ext cx="2092325" cy="184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Širší domov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Ulice je cesta k našemu domu</a:t>
            </a:r>
          </a:p>
          <a:p>
            <a:r>
              <a:rPr lang="cs-CZ" smtClean="0"/>
              <a:t>Park je místo, kde si hrajeme</a:t>
            </a:r>
          </a:p>
          <a:p>
            <a:r>
              <a:rPr lang="cs-CZ" smtClean="0"/>
              <a:t>Na náměstí chodíme nakupovat</a:t>
            </a:r>
          </a:p>
          <a:p>
            <a:r>
              <a:rPr lang="cs-CZ" smtClean="0"/>
              <a:t>Z výletu přijíždíme do našeho města</a:t>
            </a:r>
          </a:p>
          <a:p>
            <a:r>
              <a:rPr lang="cs-CZ" smtClean="0"/>
              <a:t>Od moře přijíždíme do vlasti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r>
              <a:rPr lang="cs-CZ" smtClean="0"/>
              <a:t>Planeta Země – náš domov</a:t>
            </a:r>
          </a:p>
        </p:txBody>
      </p:sp>
      <p:pic>
        <p:nvPicPr>
          <p:cNvPr id="21509" name="Picture 5" descr="MC90019810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3284538"/>
            <a:ext cx="1681162" cy="2913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Co mohu udělat?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Pro lepší bydlení?</a:t>
            </a:r>
          </a:p>
          <a:p>
            <a:endParaRPr lang="cs-CZ" smtClean="0"/>
          </a:p>
          <a:p>
            <a:r>
              <a:rPr lang="cs-CZ" smtClean="0"/>
              <a:t>Pro své nejbližší okolí (ulice, škola)</a:t>
            </a:r>
          </a:p>
          <a:p>
            <a:endParaRPr lang="cs-CZ" smtClean="0"/>
          </a:p>
          <a:p>
            <a:r>
              <a:rPr lang="cs-CZ" smtClean="0"/>
              <a:t>Pro své město?</a:t>
            </a:r>
          </a:p>
          <a:p>
            <a:endParaRPr lang="cs-CZ" smtClean="0"/>
          </a:p>
          <a:p>
            <a:r>
              <a:rPr lang="cs-CZ" smtClean="0"/>
              <a:t>Pro naši republiku?</a:t>
            </a:r>
          </a:p>
          <a:p>
            <a:endParaRPr lang="cs-CZ" smtClean="0"/>
          </a:p>
          <a:p>
            <a:r>
              <a:rPr lang="cs-CZ" smtClean="0"/>
              <a:t>Pro Zemi?</a:t>
            </a:r>
          </a:p>
        </p:txBody>
      </p:sp>
      <p:pic>
        <p:nvPicPr>
          <p:cNvPr id="22532" name="Picture 4" descr="MC90044184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4581525"/>
            <a:ext cx="1701800" cy="1990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8C438F"/>
                </a:solidFill>
              </a:rPr>
              <a:t>Zdroje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smtClean="0"/>
              <a:t>Autorem </a:t>
            </a:r>
            <a:r>
              <a:rPr lang="cs-CZ" sz="2800" dirty="0" smtClean="0"/>
              <a:t>materiálu a všech jeho částí, není-li uvedeno jinak, je PaedDr. Vratislava Pluhařová.</a:t>
            </a:r>
          </a:p>
          <a:p>
            <a:r>
              <a:rPr lang="cs-CZ" dirty="0" smtClean="0"/>
              <a:t>Klipart  </a:t>
            </a:r>
            <a:r>
              <a:rPr lang="cs-CZ" u="sng" dirty="0" smtClean="0">
                <a:hlinkClick r:id="rId2"/>
              </a:rPr>
              <a:t>www.office.</a:t>
            </a:r>
            <a:r>
              <a:rPr lang="cs-CZ" u="sng" dirty="0" err="1" smtClean="0">
                <a:hlinkClick r:id="rId2"/>
              </a:rPr>
              <a:t>microsoft.cz</a:t>
            </a: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58</TotalTime>
  <Words>378</Words>
  <Application>Microsoft Office PowerPoint</Application>
  <PresentationFormat>Předvádění na obrazovce (4:3)</PresentationFormat>
  <Paragraphs>71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Snímek 1</vt:lpstr>
      <vt:lpstr>Snímek 2</vt:lpstr>
      <vt:lpstr>Domov</vt:lpstr>
      <vt:lpstr>Domov, místo kde žijeme</vt:lpstr>
      <vt:lpstr>Lidé bez domova</vt:lpstr>
      <vt:lpstr>Společná péče o domov</vt:lpstr>
      <vt:lpstr>Širší domov</vt:lpstr>
      <vt:lpstr>Co mohu udělat?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Domov</dc:title>
  <cp:lastModifiedBy>Kamča</cp:lastModifiedBy>
  <cp:revision>9</cp:revision>
  <dcterms:modified xsi:type="dcterms:W3CDTF">2012-12-05T17:09:34Z</dcterms:modified>
</cp:coreProperties>
</file>