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6" r:id="rId3"/>
    <p:sldId id="259" r:id="rId4"/>
    <p:sldId id="260" r:id="rId5"/>
    <p:sldId id="262" r:id="rId6"/>
    <p:sldId id="261" r:id="rId7"/>
    <p:sldId id="263" r:id="rId8"/>
    <p:sldId id="264" r:id="rId9"/>
    <p:sldId id="267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aron_Antoine-Jean_Gros-Battle_Pyramids_1810.jpg" TargetMode="External"/><Relationship Id="rId2" Type="http://schemas.openxmlformats.org/officeDocument/2006/relationships/hyperlink" Target="http://cs.wikipedia.org/wiki/Napoleonovo_egyptsk%C3%A9_ta%C5%BEen%C3%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aricature_gillray_plumpudding.jpg" TargetMode="External"/><Relationship Id="rId5" Type="http://schemas.openxmlformats.org/officeDocument/2006/relationships/hyperlink" Target="http://cs.wikipedia.org/wiki/Soubor:Jacques-Louis_David_006.jpg" TargetMode="External"/><Relationship Id="rId4" Type="http://schemas.openxmlformats.org/officeDocument/2006/relationships/hyperlink" Target="http://cs.wikipedia.org/wiki/Soubor:Bouchot_-_Le_general_Bonaparte_au_Conseil_des_Cinq-Cent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2555507"/>
              </p:ext>
            </p:extLst>
          </p:nvPr>
        </p:nvGraphicFramePr>
        <p:xfrm>
          <a:off x="179512" y="1676044"/>
          <a:ext cx="8784976" cy="51206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833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33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33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33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33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33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Direktorium a konzulát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33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2.1.12_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833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8. 3. 2013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33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33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Evropa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 raném novověku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633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Francie v porevolučním období 1799 - 1804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33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Shrnuje hlavní události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období od konce revoluce do nástupu císařství.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33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Slouží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jako doplněk frontální výuky a jako pomůcka pro domácí přípravu studentů.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33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přispěl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 názornější mu výkladu a 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tímlepšímu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pochopení učiva.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6664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Direktorium a konzulát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1795 – 1804 od thermidoru k obnově monarchie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normAutofit/>
          </a:bodyPr>
          <a:lstStyle/>
          <a:p>
            <a:r>
              <a:rPr lang="cs-CZ" dirty="0" smtClean="0"/>
              <a:t>Direktorium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496944" cy="5256584"/>
          </a:xfrm>
        </p:spPr>
        <p:txBody>
          <a:bodyPr/>
          <a:lstStyle/>
          <a:p>
            <a:r>
              <a:rPr lang="cs-CZ" dirty="0" smtClean="0"/>
              <a:t>Zklidnění vnitropolitické a ekonomické situace</a:t>
            </a:r>
          </a:p>
          <a:p>
            <a:r>
              <a:rPr lang="cs-CZ" dirty="0" smtClean="0"/>
              <a:t>Vojenské úspěchy – </a:t>
            </a:r>
            <a:r>
              <a:rPr lang="cs-CZ" dirty="0" err="1" smtClean="0"/>
              <a:t>dfsItálie</a:t>
            </a:r>
            <a:r>
              <a:rPr lang="cs-CZ" dirty="0" smtClean="0"/>
              <a:t>, levý břeh Rýna</a:t>
            </a:r>
          </a:p>
          <a:p>
            <a:pPr lvl="1"/>
            <a:r>
              <a:rPr lang="cs-CZ" dirty="0" smtClean="0"/>
              <a:t>Rakousko a Prusko nuceny uzavřít mír</a:t>
            </a:r>
          </a:p>
          <a:p>
            <a:r>
              <a:rPr lang="cs-CZ" dirty="0" smtClean="0"/>
              <a:t>Obnoven volební cenzus</a:t>
            </a:r>
          </a:p>
          <a:p>
            <a:r>
              <a:rPr lang="cs-CZ" dirty="0" smtClean="0"/>
              <a:t>5 direktorů, Konvent = Rada starších + Rada 500</a:t>
            </a:r>
          </a:p>
          <a:p>
            <a:r>
              <a:rPr lang="cs-CZ" dirty="0" smtClean="0"/>
              <a:t>Ústava schválena plebiscitem</a:t>
            </a:r>
          </a:p>
          <a:p>
            <a:r>
              <a:rPr lang="cs-CZ" dirty="0" smtClean="0"/>
              <a:t>Milost emigrantům, konec pronásledování</a:t>
            </a:r>
          </a:p>
          <a:p>
            <a:r>
              <a:rPr lang="cs-CZ" dirty="0" smtClean="0"/>
              <a:t>Oporou moci armáda – Napoleon Bonaparte</a:t>
            </a:r>
          </a:p>
          <a:p>
            <a:pPr lvl="1"/>
            <a:r>
              <a:rPr lang="cs-CZ" dirty="0" smtClean="0"/>
              <a:t>Francie volá po vládě silné ruky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Napoleonovy triumfy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r>
              <a:rPr lang="cs-CZ" dirty="0" smtClean="0"/>
              <a:t>Dobytí severní a střední Itálie</a:t>
            </a:r>
          </a:p>
          <a:p>
            <a:pPr lvl="1"/>
            <a:r>
              <a:rPr lang="cs-CZ" dirty="0" smtClean="0"/>
              <a:t>Sesterské republiky (</a:t>
            </a:r>
            <a:r>
              <a:rPr lang="cs-CZ" dirty="0" err="1" smtClean="0"/>
              <a:t>batavská</a:t>
            </a:r>
            <a:r>
              <a:rPr lang="cs-CZ" dirty="0" smtClean="0"/>
              <a:t>, ligurská, cisalpinská, římská, helvétská …)</a:t>
            </a:r>
          </a:p>
          <a:p>
            <a:r>
              <a:rPr lang="cs-CZ" dirty="0" smtClean="0"/>
              <a:t>Egyptské tažení</a:t>
            </a:r>
          </a:p>
          <a:p>
            <a:pPr lvl="1"/>
            <a:r>
              <a:rPr lang="cs-CZ" dirty="0" smtClean="0"/>
              <a:t>Snaha ovládnou Středomoří a oslabit Británii</a:t>
            </a:r>
          </a:p>
          <a:p>
            <a:pPr lvl="1"/>
            <a:r>
              <a:rPr lang="cs-CZ" dirty="0" smtClean="0"/>
              <a:t>Vítězství pod pyramidami</a:t>
            </a:r>
          </a:p>
          <a:p>
            <a:pPr lvl="1"/>
            <a:r>
              <a:rPr lang="cs-CZ" dirty="0" smtClean="0"/>
              <a:t>Porážka u </a:t>
            </a:r>
            <a:r>
              <a:rPr lang="cs-CZ" dirty="0" err="1" smtClean="0"/>
              <a:t>Abukiru</a:t>
            </a:r>
            <a:r>
              <a:rPr lang="cs-CZ" dirty="0" smtClean="0"/>
              <a:t> (u ústí Nilu) - Nelson</a:t>
            </a:r>
          </a:p>
          <a:p>
            <a:pPr lvl="1"/>
            <a:r>
              <a:rPr lang="cs-CZ" dirty="0" smtClean="0"/>
              <a:t>1799 útěk Napoleona</a:t>
            </a:r>
          </a:p>
          <a:p>
            <a:pPr lvl="1"/>
            <a:r>
              <a:rPr lang="cs-CZ" dirty="0" smtClean="0"/>
              <a:t>Rosettská deska – </a:t>
            </a:r>
            <a:r>
              <a:rPr lang="cs-CZ" dirty="0" err="1" smtClean="0"/>
              <a:t>Champolion</a:t>
            </a:r>
            <a:r>
              <a:rPr lang="cs-CZ" dirty="0" smtClean="0"/>
              <a:t>, hieroglyfy</a:t>
            </a:r>
            <a:endParaRPr lang="cs-CZ" dirty="0"/>
          </a:p>
          <a:p>
            <a:pPr lvl="1"/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err="1"/>
              <a:t>Napoleonovo_egyptské_tažení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2013-03-10]. Dostupné z: http://cs.wikipedia.org/wiki/Napoleonovo_egyptsk%C3%A9_ta%C5%BEen%C3%AD </a:t>
            </a:r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84976" cy="365125"/>
          </a:xfrm>
        </p:spPr>
        <p:txBody>
          <a:bodyPr/>
          <a:lstStyle/>
          <a:p>
            <a:pPr algn="l"/>
            <a:r>
              <a:rPr lang="cs-CZ" dirty="0"/>
              <a:t>Soubor:Baron_Antoine-Jean_Gros-Battle_Pyramids_1810.jpg.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2013-03-10]. Dostupné z: http://cs.wikipedia.org/wiki/Soubor:Baron_Antoine-Jean_Gros-Battle_Pyramids_1810.jpg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137"/>
            <a:ext cx="8382000" cy="628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18267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/>
          <a:lstStyle/>
          <a:p>
            <a:r>
              <a:rPr lang="cs-CZ" dirty="0" smtClean="0"/>
              <a:t>18. brumaire Napoleona Bonaparta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Napoleonův tajný návrat z Egypta</a:t>
            </a:r>
          </a:p>
          <a:p>
            <a:r>
              <a:rPr lang="cs-CZ" dirty="0" smtClean="0"/>
              <a:t>Vojenský převrat 9. 11. 1799</a:t>
            </a:r>
          </a:p>
          <a:p>
            <a:r>
              <a:rPr lang="cs-CZ" dirty="0" smtClean="0"/>
              <a:t>Rozpuštění konventu, tříčlenný konzulát</a:t>
            </a:r>
          </a:p>
          <a:p>
            <a:pPr lvl="1"/>
            <a:r>
              <a:rPr lang="cs-CZ" dirty="0" err="1" smtClean="0"/>
              <a:t>Sieyes</a:t>
            </a:r>
            <a:r>
              <a:rPr lang="cs-CZ" dirty="0" smtClean="0"/>
              <a:t>, </a:t>
            </a:r>
            <a:r>
              <a:rPr lang="cs-CZ" dirty="0" err="1" smtClean="0"/>
              <a:t>Ducose</a:t>
            </a:r>
            <a:r>
              <a:rPr lang="cs-CZ" dirty="0" smtClean="0"/>
              <a:t>, Bonaparte</a:t>
            </a:r>
          </a:p>
          <a:p>
            <a:r>
              <a:rPr lang="cs-CZ" dirty="0" smtClean="0"/>
              <a:t>Omezena práva a svobody, cenzura</a:t>
            </a:r>
          </a:p>
          <a:p>
            <a:r>
              <a:rPr lang="cs-CZ" dirty="0" smtClean="0"/>
              <a:t>Plebiscity</a:t>
            </a:r>
          </a:p>
          <a:p>
            <a:r>
              <a:rPr lang="cs-CZ" dirty="0" err="1" smtClean="0"/>
              <a:t>Code</a:t>
            </a:r>
            <a:r>
              <a:rPr lang="cs-CZ" dirty="0" smtClean="0"/>
              <a:t> Napoleon</a:t>
            </a:r>
          </a:p>
          <a:p>
            <a:r>
              <a:rPr lang="cs-CZ" dirty="0" smtClean="0"/>
              <a:t>Dobyvačná politika, vojenská vítězství</a:t>
            </a:r>
          </a:p>
          <a:p>
            <a:r>
              <a:rPr lang="cs-CZ" dirty="0" smtClean="0"/>
              <a:t>1802 titul doživotního konzula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84976" cy="365125"/>
          </a:xfrm>
        </p:spPr>
        <p:txBody>
          <a:bodyPr/>
          <a:lstStyle/>
          <a:p>
            <a:pPr algn="l"/>
            <a:r>
              <a:rPr lang="cs-CZ" dirty="0" smtClean="0"/>
              <a:t>18. </a:t>
            </a:r>
            <a:r>
              <a:rPr lang="cs-CZ" dirty="0"/>
              <a:t>brumaire, Soubor:Bouchot_-_Le_general_Bonaparte_au_Conseil_des_Cinq-Cents.jpg.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2013-03-10]. Dostupné z: http://cs.wikipedia.org/wiki/Soubor:Bouchot_-_Le_general_Bonaparte_au_Conseil_des_Cinq-Cents.jpg 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9551"/>
            <a:ext cx="5832648" cy="62604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45790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Obnova monarchie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Obnova šlechty, spojenectví s církví</a:t>
            </a:r>
          </a:p>
          <a:p>
            <a:r>
              <a:rPr lang="cs-CZ" dirty="0" smtClean="0"/>
              <a:t>1804 napoleon prohlášen císařem</a:t>
            </a:r>
          </a:p>
          <a:p>
            <a:r>
              <a:rPr lang="cs-CZ" dirty="0" smtClean="0"/>
              <a:t>Zrušení revolučního kalendáře</a:t>
            </a:r>
          </a:p>
          <a:p>
            <a:r>
              <a:rPr lang="cs-CZ" dirty="0" smtClean="0"/>
              <a:t>Napoleon zakládá panovnickou dynastii</a:t>
            </a:r>
          </a:p>
          <a:p>
            <a:r>
              <a:rPr lang="cs-CZ" dirty="0" smtClean="0"/>
              <a:t>Dobyl celou Evropu – kromě – Ruska, Británie a Španělska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1595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84976" cy="365125"/>
          </a:xfrm>
        </p:spPr>
        <p:txBody>
          <a:bodyPr/>
          <a:lstStyle/>
          <a:p>
            <a:pPr algn="l"/>
            <a:r>
              <a:rPr lang="cs-CZ" dirty="0"/>
              <a:t>Soubor:Jacques-Louis_David_006.jpg.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2013-03-10]. Dostupné z: http://cs.wikipedia.org/wiki/Soubor:Jacques-Louis_David_006.jpg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7" r="4384"/>
          <a:stretch/>
        </p:blipFill>
        <p:spPr bwMode="auto">
          <a:xfrm>
            <a:off x="0" y="9128"/>
            <a:ext cx="9144000" cy="6309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82866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7572" y="6381328"/>
            <a:ext cx="9096064" cy="476672"/>
          </a:xfrm>
        </p:spPr>
        <p:txBody>
          <a:bodyPr/>
          <a:lstStyle/>
          <a:p>
            <a:pPr algn="l"/>
            <a:r>
              <a:rPr lang="cs-CZ" dirty="0" err="1"/>
              <a:t>Soubor:Caricature_gillray_plumpudding.jpg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2013-03-10]. Dostupné z: http://cs.wikipedia.org/wiki/Soubor:Caricature_gillray_plumpudding.jpg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3876"/>
            <a:ext cx="8882063" cy="6361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384634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 err="1"/>
              <a:t>Napoleonovo_egyptské_tažení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2013-03-10].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cs.wikipedia.org/wiki/Napoleonovo_egyptsk%C3%A9_ta%C5%BEen%C3%AD</a:t>
            </a:r>
            <a:endParaRPr lang="cs-CZ" sz="2000" dirty="0" smtClean="0"/>
          </a:p>
          <a:p>
            <a:r>
              <a:rPr lang="cs-CZ" sz="2000" dirty="0"/>
              <a:t>Soubor:Baron_Antoine-Jean_Gros-Battle_Pyramids_1810.jpg.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2013-03-10].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cs.wikipedia.org/wiki/Soubor:Baron_Antoine-Jean_Gros-Battle_Pyramids_1810.jpg</a:t>
            </a:r>
            <a:endParaRPr lang="cs-CZ" sz="2000" dirty="0" smtClean="0"/>
          </a:p>
          <a:p>
            <a:r>
              <a:rPr lang="cs-CZ" sz="2000" dirty="0"/>
              <a:t>Soubor:Bouchot_-_Le_general_Bonaparte_au_Conseil_des_Cinq-Cents.jpg.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2013-03-10]. Dostupné z: </a:t>
            </a:r>
            <a:r>
              <a:rPr lang="cs-CZ" sz="2000" dirty="0">
                <a:hlinkClick r:id="rId4"/>
              </a:rPr>
              <a:t>http://cs.wikipedia.org/wiki/Soubor:Bouchot_-_</a:t>
            </a:r>
            <a:r>
              <a:rPr lang="cs-CZ" sz="2000" dirty="0" smtClean="0">
                <a:hlinkClick r:id="rId4"/>
              </a:rPr>
              <a:t>Le_general_Bonaparte_au_Conseil_des_Cinq-Cents.jpg</a:t>
            </a:r>
            <a:endParaRPr lang="cs-CZ" sz="2000" dirty="0" smtClean="0"/>
          </a:p>
          <a:p>
            <a:r>
              <a:rPr lang="cs-CZ" sz="2000" dirty="0"/>
              <a:t>Soubor:Jacques-Louis_David_006.jpg.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2013-03-10].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cs.wikipedia.org/wiki/Soubor:Jacques-Louis_David_006.jpg</a:t>
            </a:r>
            <a:endParaRPr lang="cs-CZ" sz="2000" dirty="0" smtClean="0"/>
          </a:p>
          <a:p>
            <a:r>
              <a:rPr lang="cs-CZ" sz="2000" dirty="0" err="1"/>
              <a:t>Soubor:Caricature_gillray_plumpudding.jpg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2013-03-10]. Dostupné z: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cs.wikipedia.org/wiki/Soubor:Caricature_gillray_plumpudding.jpg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655</Words>
  <Application>Microsoft Office PowerPoint</Application>
  <PresentationFormat>Předvádění na obrazovce (4:3)</PresentationFormat>
  <Paragraphs>81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Direktorium a konzulát</vt:lpstr>
      <vt:lpstr>Direktorium</vt:lpstr>
      <vt:lpstr>Napoleonovy triumfy</vt:lpstr>
      <vt:lpstr>Prezentace aplikace PowerPoint</vt:lpstr>
      <vt:lpstr>18. brumaire Napoleona Bonaparta</vt:lpstr>
      <vt:lpstr>Prezentace aplikace PowerPoint</vt:lpstr>
      <vt:lpstr>Obnova monarchie</vt:lpstr>
      <vt:lpstr>Prezentace aplikace PowerPoint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19</cp:revision>
  <dcterms:created xsi:type="dcterms:W3CDTF">2012-12-23T08:55:19Z</dcterms:created>
  <dcterms:modified xsi:type="dcterms:W3CDTF">2013-06-04T14:27:50Z</dcterms:modified>
</cp:coreProperties>
</file>