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EDD16-A076-4FC7-963E-2A06E2AFC0A1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BF6D-9A64-43F0-A03B-45F1F4B2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08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EDD16-A076-4FC7-963E-2A06E2AFC0A1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BF6D-9A64-43F0-A03B-45F1F4B2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757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EDD16-A076-4FC7-963E-2A06E2AFC0A1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BF6D-9A64-43F0-A03B-45F1F4B2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291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EDD16-A076-4FC7-963E-2A06E2AFC0A1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BF6D-9A64-43F0-A03B-45F1F4B2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719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EDD16-A076-4FC7-963E-2A06E2AFC0A1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BF6D-9A64-43F0-A03B-45F1F4B2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306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EDD16-A076-4FC7-963E-2A06E2AFC0A1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BF6D-9A64-43F0-A03B-45F1F4B2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5643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EDD16-A076-4FC7-963E-2A06E2AFC0A1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BF6D-9A64-43F0-A03B-45F1F4B2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454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EDD16-A076-4FC7-963E-2A06E2AFC0A1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BF6D-9A64-43F0-A03B-45F1F4B2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5428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EDD16-A076-4FC7-963E-2A06E2AFC0A1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BF6D-9A64-43F0-A03B-45F1F4B2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193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EDD16-A076-4FC7-963E-2A06E2AFC0A1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BF6D-9A64-43F0-A03B-45F1F4B2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428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EDD16-A076-4FC7-963E-2A06E2AFC0A1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F4BF6D-9A64-43F0-A03B-45F1F4B2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879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7EDD16-A076-4FC7-963E-2A06E2AFC0A1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F4BF6D-9A64-43F0-A03B-45F1F4B2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252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77109865-dejiny-udatneho-ceskeho-naroda/211543116230102-osvobozeni/video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96030954"/>
              </p:ext>
            </p:extLst>
          </p:nvPr>
        </p:nvGraphicFramePr>
        <p:xfrm>
          <a:off x="179512" y="1676044"/>
          <a:ext cx="8784976" cy="5334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29527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527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527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527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527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527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Osvobození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Československa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5278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_2.2.1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5278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19. 4.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527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527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20. stol.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527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Dějiny českého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státu ve 20. století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370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shrnuje základní informace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 okolnostech osvobození Československa v květnu 1945.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370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pro podporu výkladu ve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výuce dějepisu. Je vhodné poskytnout jej žákům jako pomůcku pro domácí přípravu na vyučování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527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 ve výuce, přispěl k větší názornosti výkladu.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0557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29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065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Osvobození Československa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Osvobození ČSR a jeho důsledky</a:t>
            </a:r>
          </a:p>
        </p:txBody>
      </p:sp>
    </p:spTree>
    <p:extLst>
      <p:ext uri="{BB962C8B-B14F-4D97-AF65-F5344CB8AC3E}">
        <p14:creationId xmlns:p14="http://schemas.microsoft.com/office/powerpoint/2010/main" val="1989886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Osvobození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6. 10. 1944 – první ČS vojáci na území státu</a:t>
            </a:r>
          </a:p>
          <a:p>
            <a:r>
              <a:rPr lang="cs-CZ" dirty="0" smtClean="0"/>
              <a:t>Exilová vlády navazuje spojenectví se SSSR</a:t>
            </a:r>
          </a:p>
          <a:p>
            <a:pPr lvl="1"/>
            <a:r>
              <a:rPr lang="cs-CZ" dirty="0" smtClean="0"/>
              <a:t>Mnichovská zrada</a:t>
            </a:r>
          </a:p>
          <a:p>
            <a:pPr lvl="1"/>
            <a:r>
              <a:rPr lang="cs-CZ" dirty="0" smtClean="0"/>
              <a:t>Víra v demokratizaci SSSR</a:t>
            </a:r>
          </a:p>
          <a:p>
            <a:pPr lvl="1"/>
            <a:r>
              <a:rPr lang="cs-CZ" dirty="0" smtClean="0"/>
              <a:t>12. 12. 1943 – smlouva o přátelství, vzájemné pomoci a poválečné spolupráci</a:t>
            </a:r>
          </a:p>
          <a:p>
            <a:pPr lvl="2"/>
            <a:r>
              <a:rPr lang="cs-CZ" dirty="0" smtClean="0"/>
              <a:t>Vylučuje možnost vstoupit do seskupení, které by bylo namířeno proti druhé straně</a:t>
            </a:r>
          </a:p>
          <a:p>
            <a:r>
              <a:rPr lang="cs-CZ" dirty="0" smtClean="0"/>
              <a:t>Dohody s KSČ o obnově polit. stran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121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Politický systém ČSR po válce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Obnoveny pouze 4 české polit. strany</a:t>
            </a:r>
          </a:p>
          <a:p>
            <a:pPr lvl="1"/>
            <a:r>
              <a:rPr lang="cs-CZ" dirty="0" smtClean="0"/>
              <a:t>KSČ, Soc. dem, národně soc. strana a lidovci</a:t>
            </a:r>
          </a:p>
          <a:p>
            <a:pPr marL="514350" indent="-457200"/>
            <a:r>
              <a:rPr lang="cs-CZ" dirty="0" smtClean="0"/>
              <a:t>Na Slovensku 2 strany</a:t>
            </a:r>
          </a:p>
          <a:p>
            <a:pPr marL="914400" lvl="1" indent="-457200"/>
            <a:r>
              <a:rPr lang="cs-CZ" dirty="0" smtClean="0"/>
              <a:t>KSS, Demokratická strana</a:t>
            </a:r>
          </a:p>
          <a:p>
            <a:pPr marL="514350" indent="-457200"/>
            <a:r>
              <a:rPr lang="cs-CZ" dirty="0" smtClean="0"/>
              <a:t>Nejsou obnoveny pravicové strany</a:t>
            </a:r>
          </a:p>
          <a:p>
            <a:pPr marL="514350" indent="-457200"/>
            <a:r>
              <a:rPr lang="cs-CZ" dirty="0" smtClean="0"/>
              <a:t>Národní fronta Čechů a Slováků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6052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Košický vládní program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Duben 1945 v Košicích první vláda</a:t>
            </a:r>
          </a:p>
          <a:p>
            <a:pPr lvl="1"/>
            <a:r>
              <a:rPr lang="cs-CZ" dirty="0" smtClean="0"/>
              <a:t>Na základě principu parity</a:t>
            </a:r>
          </a:p>
          <a:p>
            <a:pPr lvl="1"/>
            <a:r>
              <a:rPr lang="cs-CZ" dirty="0" smtClean="0"/>
              <a:t>Bez zastoupení domácího odboje</a:t>
            </a:r>
          </a:p>
          <a:p>
            <a:pPr lvl="1"/>
            <a:r>
              <a:rPr lang="cs-CZ" dirty="0" smtClean="0"/>
              <a:t>Premiérem </a:t>
            </a:r>
            <a:r>
              <a:rPr lang="cs-CZ" dirty="0" err="1" smtClean="0"/>
              <a:t>Fierlinger</a:t>
            </a:r>
            <a:endParaRPr lang="cs-CZ" dirty="0" smtClean="0"/>
          </a:p>
          <a:p>
            <a:r>
              <a:rPr lang="cs-CZ" dirty="0" smtClean="0"/>
              <a:t>Vládní program:</a:t>
            </a:r>
          </a:p>
          <a:p>
            <a:pPr lvl="1"/>
            <a:r>
              <a:rPr lang="cs-CZ" dirty="0" smtClean="0"/>
              <a:t>Potrestání zločinců a kolaborantů, Němců a Maďarů </a:t>
            </a:r>
          </a:p>
          <a:p>
            <a:pPr lvl="1"/>
            <a:r>
              <a:rPr lang="cs-CZ" dirty="0" smtClean="0"/>
              <a:t>Znárodnění</a:t>
            </a:r>
          </a:p>
          <a:p>
            <a:pPr lvl="1"/>
            <a:r>
              <a:rPr lang="cs-CZ" dirty="0" smtClean="0"/>
              <a:t>Národní výbory</a:t>
            </a:r>
          </a:p>
          <a:p>
            <a:pPr lvl="1"/>
            <a:r>
              <a:rPr lang="cs-CZ" dirty="0" smtClean="0"/>
              <a:t>Orientace na SSSR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9023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Boj proti okupantům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Aktivizace odboje, činnost partyzánských skupin</a:t>
            </a:r>
          </a:p>
          <a:p>
            <a:pPr lvl="1"/>
            <a:r>
              <a:rPr lang="cs-CZ" dirty="0" smtClean="0"/>
              <a:t>Beskydy, Českomoravská vrchovina, Brdy</a:t>
            </a:r>
          </a:p>
          <a:p>
            <a:pPr lvl="1"/>
            <a:r>
              <a:rPr lang="cs-CZ" dirty="0" smtClean="0"/>
              <a:t>Cca 8000 mužů i žen</a:t>
            </a:r>
          </a:p>
          <a:p>
            <a:pPr lvl="1"/>
            <a:r>
              <a:rPr lang="cs-CZ" dirty="0" smtClean="0"/>
              <a:t>Rada tří</a:t>
            </a:r>
          </a:p>
          <a:p>
            <a:pPr lvl="2"/>
            <a:r>
              <a:rPr lang="cs-CZ" dirty="0" smtClean="0"/>
              <a:t>Navazuje na ÚVOD</a:t>
            </a:r>
          </a:p>
          <a:p>
            <a:r>
              <a:rPr lang="cs-CZ" dirty="0" smtClean="0"/>
              <a:t>4. 1945 – u Ostravy vstup na území protektorátu</a:t>
            </a:r>
          </a:p>
          <a:p>
            <a:r>
              <a:rPr lang="cs-CZ" dirty="0" smtClean="0"/>
              <a:t>26. 4.  osvobozeno Brno</a:t>
            </a:r>
          </a:p>
          <a:p>
            <a:r>
              <a:rPr lang="cs-CZ" dirty="0" smtClean="0"/>
              <a:t>V oblasti Aše jednotky USA</a:t>
            </a:r>
          </a:p>
          <a:p>
            <a:r>
              <a:rPr lang="cs-CZ" dirty="0" smtClean="0"/>
              <a:t>6. 5. Plzeň, dosažení demarkační linie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58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36104"/>
          </a:xfrm>
        </p:spPr>
        <p:txBody>
          <a:bodyPr/>
          <a:lstStyle/>
          <a:p>
            <a:r>
              <a:rPr lang="cs-CZ" dirty="0" smtClean="0"/>
              <a:t>Pražské květnové povstání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Česká národní rada</a:t>
            </a:r>
          </a:p>
          <a:p>
            <a:pPr lvl="1"/>
            <a:r>
              <a:rPr lang="cs-CZ" dirty="0" smtClean="0"/>
              <a:t>Albert Pražák, Josef Smrkovský, Václav Černý</a:t>
            </a:r>
          </a:p>
          <a:p>
            <a:pPr lvl="1"/>
            <a:r>
              <a:rPr lang="cs-CZ" dirty="0" smtClean="0"/>
              <a:t>Vojenské velení – Karel </a:t>
            </a:r>
            <a:r>
              <a:rPr lang="cs-CZ" dirty="0" err="1" smtClean="0"/>
              <a:t>Kutlvašr</a:t>
            </a:r>
            <a:endParaRPr lang="cs-CZ" dirty="0" smtClean="0"/>
          </a:p>
          <a:p>
            <a:r>
              <a:rPr lang="cs-CZ" dirty="0" smtClean="0"/>
              <a:t>Povstání vypuklo 5. 8.</a:t>
            </a:r>
          </a:p>
          <a:p>
            <a:r>
              <a:rPr lang="cs-CZ" dirty="0" smtClean="0"/>
              <a:t>Barikády</a:t>
            </a:r>
          </a:p>
          <a:p>
            <a:r>
              <a:rPr lang="cs-CZ" dirty="0" smtClean="0"/>
              <a:t>Němci nasazují těžké zbraně</a:t>
            </a:r>
          </a:p>
          <a:p>
            <a:r>
              <a:rPr lang="cs-CZ" dirty="0" smtClean="0"/>
              <a:t>Boje o rozhlas</a:t>
            </a:r>
          </a:p>
          <a:p>
            <a:r>
              <a:rPr lang="cs-CZ" dirty="0" smtClean="0"/>
              <a:t>Američané nesmí pomoci</a:t>
            </a:r>
          </a:p>
          <a:p>
            <a:r>
              <a:rPr lang="cs-CZ" dirty="0" smtClean="0"/>
              <a:t>Vlasovci</a:t>
            </a:r>
          </a:p>
          <a:p>
            <a:r>
              <a:rPr lang="cs-CZ" dirty="0" smtClean="0"/>
              <a:t>8. 5. ČNR uzavřela dohodu o kapitulaci – kritika</a:t>
            </a:r>
          </a:p>
          <a:p>
            <a:r>
              <a:rPr lang="cs-CZ" dirty="0" smtClean="0"/>
              <a:t>9. 5. osvobození Rudou armádou</a:t>
            </a:r>
          </a:p>
          <a:p>
            <a:r>
              <a:rPr lang="cs-CZ" dirty="0" smtClean="0"/>
              <a:t>5. 5. vypálení </a:t>
            </a:r>
            <a:r>
              <a:rPr lang="cs-CZ" dirty="0" err="1" smtClean="0"/>
              <a:t>Javoříčka</a:t>
            </a:r>
            <a:r>
              <a:rPr lang="cs-CZ" dirty="0" smtClean="0"/>
              <a:t> (38 obětí), 7. 5. Třešť, V. Meziříčí (47 + 60 obětí)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9671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363272" cy="64087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Odstraňování něm. nápisů, obnovuje se normální život</a:t>
            </a:r>
          </a:p>
          <a:p>
            <a:r>
              <a:rPr lang="cs-CZ" dirty="0" smtClean="0"/>
              <a:t>10 . 5.  příjezd vlády do Prahy</a:t>
            </a:r>
          </a:p>
          <a:p>
            <a:r>
              <a:rPr lang="cs-CZ" dirty="0" smtClean="0"/>
              <a:t>360 tis. Obětí, 2/3 rasová genocida</a:t>
            </a:r>
          </a:p>
          <a:p>
            <a:r>
              <a:rPr lang="cs-CZ" dirty="0" smtClean="0"/>
              <a:t>Územím neprošly hlavní boje – menší hmotné ztráty</a:t>
            </a:r>
          </a:p>
          <a:p>
            <a:r>
              <a:rPr lang="cs-CZ" dirty="0" smtClean="0"/>
              <a:t>Hospodářství těžce poškozeno</a:t>
            </a:r>
          </a:p>
          <a:p>
            <a:pPr lvl="1"/>
            <a:r>
              <a:rPr lang="cs-CZ" dirty="0" smtClean="0"/>
              <a:t>Bombardování</a:t>
            </a:r>
          </a:p>
          <a:p>
            <a:pPr lvl="1"/>
            <a:r>
              <a:rPr lang="cs-CZ" dirty="0" smtClean="0"/>
              <a:t>Rabování v době okupace</a:t>
            </a:r>
          </a:p>
          <a:p>
            <a:r>
              <a:rPr lang="cs-CZ" dirty="0" smtClean="0"/>
              <a:t>Ztráta </a:t>
            </a:r>
            <a:r>
              <a:rPr lang="cs-CZ" smtClean="0"/>
              <a:t>Podkarpatské Rusi</a:t>
            </a:r>
            <a:endParaRPr lang="cs-CZ" dirty="0" smtClean="0"/>
          </a:p>
          <a:p>
            <a:r>
              <a:rPr lang="cs-CZ" dirty="0" smtClean="0"/>
              <a:t>Sovětská tajná policie zatýká emigranty</a:t>
            </a:r>
          </a:p>
          <a:p>
            <a:pPr lvl="1"/>
            <a:r>
              <a:rPr lang="cs-CZ" dirty="0" smtClean="0"/>
              <a:t>Deportace do sovětských lágrů</a:t>
            </a:r>
          </a:p>
          <a:p>
            <a:r>
              <a:rPr lang="cs-CZ" dirty="0" smtClean="0"/>
              <a:t>Odchod Rudé armády na podzim 1945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63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Potrestání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Mimořádné soudy</a:t>
            </a:r>
          </a:p>
          <a:p>
            <a:pPr lvl="1"/>
            <a:r>
              <a:rPr lang="cs-CZ" dirty="0" smtClean="0"/>
              <a:t>Frank popraven, Moravec – sebevražda, Hácha – umírá ve vězení, Tiso – popraven</a:t>
            </a:r>
          </a:p>
          <a:p>
            <a:pPr lvl="1"/>
            <a:r>
              <a:rPr lang="cs-CZ" dirty="0" smtClean="0"/>
              <a:t>Odsouzení populárních herců (Burian)</a:t>
            </a:r>
          </a:p>
          <a:p>
            <a:r>
              <a:rPr lang="cs-CZ" dirty="0" smtClean="0"/>
              <a:t>Vyřizování osobních účtů, likvidace opozice</a:t>
            </a:r>
          </a:p>
          <a:p>
            <a:pPr lvl="1"/>
            <a:r>
              <a:rPr lang="cs-CZ" dirty="0" smtClean="0"/>
              <a:t>Proces s Rudolfem Beranem</a:t>
            </a:r>
          </a:p>
          <a:p>
            <a:r>
              <a:rPr lang="cs-CZ" dirty="0" smtClean="0"/>
              <a:t>Revoluční gardy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3722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Odsun? Vyhnání?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Soužití Čechů a Slováků nenapravitelně poznamenáno</a:t>
            </a:r>
          </a:p>
          <a:p>
            <a:pPr lvl="1"/>
            <a:r>
              <a:rPr lang="cs-CZ" dirty="0" smtClean="0"/>
              <a:t>Brutalita i v posledních dnech války</a:t>
            </a:r>
          </a:p>
          <a:p>
            <a:pPr lvl="1"/>
            <a:r>
              <a:rPr lang="cs-CZ" dirty="0" smtClean="0"/>
              <a:t>I nevinní terčem nenávisti</a:t>
            </a:r>
          </a:p>
          <a:p>
            <a:pPr lvl="1"/>
            <a:r>
              <a:rPr lang="cs-CZ" dirty="0" smtClean="0"/>
              <a:t>Lidé si mění i příjmení, mění se jména měst</a:t>
            </a:r>
          </a:p>
          <a:p>
            <a:pPr lvl="1"/>
            <a:r>
              <a:rPr lang="cs-CZ" dirty="0" smtClean="0"/>
              <a:t>Divoký odsun – 660 tis.</a:t>
            </a:r>
          </a:p>
          <a:p>
            <a:pPr lvl="2"/>
            <a:r>
              <a:rPr lang="cs-CZ" dirty="0" smtClean="0"/>
              <a:t>Násilné akce proti Němcům (Brno, Ústí nad Labem, Dobronín</a:t>
            </a:r>
          </a:p>
          <a:p>
            <a:r>
              <a:rPr lang="cs-CZ" dirty="0" smtClean="0"/>
              <a:t>Návrh na odsun podpořily velmoci</a:t>
            </a:r>
          </a:p>
          <a:p>
            <a:pPr lvl="1"/>
            <a:r>
              <a:rPr lang="cs-CZ" dirty="0" smtClean="0"/>
              <a:t>Postupimská konference</a:t>
            </a:r>
          </a:p>
          <a:p>
            <a:pPr lvl="1"/>
            <a:r>
              <a:rPr lang="cs-CZ" dirty="0" smtClean="0"/>
              <a:t>Probíhal i v jiných zemích (Polsko)</a:t>
            </a:r>
          </a:p>
          <a:p>
            <a:r>
              <a:rPr lang="cs-CZ" dirty="0" smtClean="0"/>
              <a:t>Celkem odsunuto asi 3 mil. </a:t>
            </a:r>
            <a:r>
              <a:rPr lang="cs-CZ" dirty="0"/>
              <a:t>o</a:t>
            </a:r>
            <a:r>
              <a:rPr lang="cs-CZ" dirty="0" smtClean="0"/>
              <a:t>byv.</a:t>
            </a:r>
          </a:p>
          <a:p>
            <a:pPr lvl="1"/>
            <a:r>
              <a:rPr lang="cs-CZ" dirty="0" smtClean="0"/>
              <a:t>Až 30 tis. </a:t>
            </a:r>
            <a:r>
              <a:rPr lang="cs-CZ" smtClean="0"/>
              <a:t>obětí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2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5689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Seznam použitých zdrojů:</a:t>
            </a: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PEČENKA, Marek, Petr LUŇÁK, Pavel AUGUSTA a Milena SEDLMAYEROVÁ. </a:t>
            </a:r>
            <a:r>
              <a:rPr lang="cs-CZ" i="1" dirty="0" smtClean="0"/>
              <a:t>Dějiny moderní doby</a:t>
            </a:r>
            <a:r>
              <a:rPr lang="cs-CZ" dirty="0" smtClean="0"/>
              <a:t>. 2. vyd. Praha: SPL - Práce, 2004-2008, 3 sv. Učebnice pro základní školy (</a:t>
            </a:r>
            <a:r>
              <a:rPr lang="cs-CZ" dirty="0" err="1" smtClean="0"/>
              <a:t>Albra</a:t>
            </a:r>
            <a:r>
              <a:rPr lang="cs-CZ" dirty="0" smtClean="0"/>
              <a:t>). ISBN 978-80-7361-039-5-.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/>
              <a:t>Ceskoslovensko</a:t>
            </a:r>
            <a:r>
              <a:rPr lang="cs-CZ" dirty="0"/>
              <a:t> v letech 1945 - 1948. </a:t>
            </a:r>
            <a:r>
              <a:rPr lang="cs-CZ" i="1" dirty="0"/>
              <a:t>Moderni-dejiny.cz</a:t>
            </a:r>
            <a:r>
              <a:rPr lang="cs-CZ" dirty="0"/>
              <a:t> [online]. 2013 [cit. 2013-04-21]. Dostupné z: http://www.moderni-dejiny.cz/tags/tag/uri/ceskoslovensko-v-letech-1945-1948/?gclid=CIudzI352rYCFdDJtAodFCcAfA </a:t>
            </a:r>
            <a:endParaRPr lang="cs-CZ" dirty="0" smtClean="0"/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8862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1829</TotalTime>
  <Words>658</Words>
  <Application>Microsoft Office PowerPoint</Application>
  <PresentationFormat>Předvádění na obrazovce (4:3)</PresentationFormat>
  <Paragraphs>113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Osvobození Československa</vt:lpstr>
      <vt:lpstr>Osvobození území</vt:lpstr>
      <vt:lpstr>Politický systém ČSR po válce</vt:lpstr>
      <vt:lpstr>Košický vládní program</vt:lpstr>
      <vt:lpstr>Boj proti okupantům</vt:lpstr>
      <vt:lpstr>Pražské květnové povstání</vt:lpstr>
      <vt:lpstr>Prezentace aplikace PowerPoint</vt:lpstr>
      <vt:lpstr>Potrestání</vt:lpstr>
      <vt:lpstr>Odsun? Vyhnání?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Osvobození Československa</dc:title>
  <dc:creator>Mgr.	Antonín Zelený</dc:creator>
  <cp:lastModifiedBy>Antonín Zelený</cp:lastModifiedBy>
  <cp:revision>13</cp:revision>
  <dcterms:created xsi:type="dcterms:W3CDTF">2013-04-17T08:02:42Z</dcterms:created>
  <dcterms:modified xsi:type="dcterms:W3CDTF">2013-07-11T19:19:37Z</dcterms:modified>
</cp:coreProperties>
</file>