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dovky.cz/ln_redakce.asp?c=A070108_122257_ln_redakce_hrn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ktualne.centrum.cz/domaci/spolecnost/clanek.phtml?id=340693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ormaliz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1375743"/>
              </p:ext>
            </p:extLst>
          </p:nvPr>
        </p:nvGraphicFramePr>
        <p:xfrm>
          <a:off x="179512" y="1676044"/>
          <a:ext cx="8784976" cy="52500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Československo v 70. a 80. letech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2.2.4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21. 4. 2013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normalizace v českých dějinách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3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obsahuje základní informace o období normalizace v našich dějinách. Je určen pro studenty čtvrtého ročníku osmiletého gymnázia.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3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koncipován jako doplněk výkladu a je vhodné jej poskytnout žákům jako podklad pro domácí přípravu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 ve výuce,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přispěl k větší názornosti výkladu.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612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Československo v 70. a 80. letech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Normalizace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504056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Zlikvidovány poslední pozůstatky reforem</a:t>
            </a:r>
          </a:p>
          <a:p>
            <a:r>
              <a:rPr lang="cs-CZ" dirty="0" smtClean="0"/>
              <a:t>Uzavření hranic, omezení možnosti cestovat</a:t>
            </a:r>
          </a:p>
          <a:p>
            <a:r>
              <a:rPr lang="cs-CZ" dirty="0" smtClean="0"/>
              <a:t>Tuhá cenzura, psaní „do šuplíku“, trezorové filmy</a:t>
            </a:r>
          </a:p>
          <a:p>
            <a:r>
              <a:rPr lang="cs-CZ" dirty="0" smtClean="0"/>
              <a:t>Režim se nevrátil k teroru z 50. let</a:t>
            </a:r>
          </a:p>
          <a:p>
            <a:pPr lvl="1"/>
            <a:r>
              <a:rPr lang="cs-CZ" dirty="0" smtClean="0"/>
              <a:t>Propouštění ze zaměstnání</a:t>
            </a:r>
          </a:p>
          <a:p>
            <a:pPr lvl="1"/>
            <a:r>
              <a:rPr lang="cs-CZ" dirty="0" smtClean="0"/>
              <a:t>Nemožnost studovat (i pro potomky)</a:t>
            </a:r>
          </a:p>
          <a:p>
            <a:pPr lvl="1"/>
            <a:r>
              <a:rPr lang="cs-CZ" dirty="0" smtClean="0"/>
              <a:t>Politické procesy – několikaleté tresty vězení</a:t>
            </a:r>
          </a:p>
          <a:p>
            <a:r>
              <a:rPr lang="cs-CZ" dirty="0" smtClean="0"/>
              <a:t>V KSČ nástup neostalinské kliky (</a:t>
            </a:r>
            <a:r>
              <a:rPr lang="cs-CZ" dirty="0" err="1" smtClean="0"/>
              <a:t>Bilak</a:t>
            </a:r>
            <a:r>
              <a:rPr lang="cs-CZ" dirty="0" smtClean="0"/>
              <a:t>, Indra, Jakeš)</a:t>
            </a:r>
          </a:p>
          <a:p>
            <a:r>
              <a:rPr lang="cs-CZ" dirty="0" smtClean="0"/>
              <a:t>Od roku 1975 prezidentem Gustáv Husák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Socialismus se stal prázdným pojmem</a:t>
            </a:r>
          </a:p>
          <a:p>
            <a:r>
              <a:rPr lang="cs-CZ" dirty="0" smtClean="0"/>
              <a:t>Hlavním cílem režimu – udržet se u moci</a:t>
            </a:r>
          </a:p>
          <a:p>
            <a:r>
              <a:rPr lang="cs-CZ" dirty="0" smtClean="0"/>
              <a:t>Od občanů režim vyžadoval loajalitu a účast na pravidelných rituálech (VŘSR, 1. máj, volby)</a:t>
            </a:r>
          </a:p>
          <a:p>
            <a:r>
              <a:rPr lang="cs-CZ" dirty="0" smtClean="0"/>
              <a:t>Zlepšení životní úrovně (výstavba bytů - paneláků)</a:t>
            </a:r>
          </a:p>
          <a:p>
            <a:r>
              <a:rPr lang="cs-CZ" dirty="0" smtClean="0"/>
              <a:t>Zvýšení dětských přídavků a důchodů, nenávratné novomanželské půjčky</a:t>
            </a:r>
          </a:p>
          <a:p>
            <a:pPr lvl="1"/>
            <a:r>
              <a:rPr lang="cs-CZ" dirty="0" smtClean="0"/>
              <a:t>„</a:t>
            </a:r>
            <a:r>
              <a:rPr lang="cs-CZ" dirty="0" err="1" smtClean="0"/>
              <a:t>husákovy</a:t>
            </a:r>
            <a:r>
              <a:rPr lang="cs-CZ" dirty="0" smtClean="0"/>
              <a:t> děti“</a:t>
            </a:r>
          </a:p>
          <a:p>
            <a:r>
              <a:rPr lang="cs-CZ" dirty="0" smtClean="0"/>
              <a:t>Výstavba metra</a:t>
            </a:r>
          </a:p>
          <a:p>
            <a:r>
              <a:rPr lang="cs-CZ" dirty="0" smtClean="0"/>
              <a:t>1978 let V. Remka do kosmu</a:t>
            </a:r>
          </a:p>
          <a:p>
            <a:pPr lvl="1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Důsledky Husákovy politiky:</a:t>
            </a:r>
          </a:p>
          <a:p>
            <a:pPr lvl="1"/>
            <a:r>
              <a:rPr lang="cs-CZ" dirty="0" smtClean="0"/>
              <a:t>Bezohledné ničení životního prostředí</a:t>
            </a:r>
          </a:p>
          <a:p>
            <a:pPr lvl="1"/>
            <a:r>
              <a:rPr lang="cs-CZ" dirty="0" smtClean="0"/>
              <a:t>Snižování průměrné délky života</a:t>
            </a:r>
          </a:p>
          <a:p>
            <a:pPr lvl="1"/>
            <a:r>
              <a:rPr lang="cs-CZ" dirty="0" smtClean="0"/>
              <a:t>Ničení kulturních hodnot (nové stavby)</a:t>
            </a:r>
          </a:p>
          <a:p>
            <a:pPr lvl="1"/>
            <a:r>
              <a:rPr lang="cs-CZ" dirty="0" smtClean="0"/>
              <a:t>Beznaděj a rezignace, úpadek morálky</a:t>
            </a:r>
          </a:p>
          <a:p>
            <a:pPr lvl="2"/>
            <a:r>
              <a:rPr lang="cs-CZ" dirty="0" smtClean="0"/>
              <a:t>„Kdo nekrade, okrádá rodinu!“</a:t>
            </a:r>
          </a:p>
          <a:p>
            <a:pPr lvl="1"/>
            <a:r>
              <a:rPr lang="cs-CZ" dirty="0" smtClean="0"/>
              <a:t>Nárůst kriminality</a:t>
            </a:r>
          </a:p>
          <a:p>
            <a:pPr lvl="1"/>
            <a:r>
              <a:rPr lang="cs-CZ" dirty="0" smtClean="0"/>
              <a:t>Lidé unikají do soukromí – chataři a chalupáři</a:t>
            </a:r>
          </a:p>
          <a:p>
            <a:pPr lvl="1"/>
            <a:r>
              <a:rPr lang="cs-CZ" dirty="0" smtClean="0"/>
              <a:t>Korupce a černý obchod – „veksláci“</a:t>
            </a:r>
          </a:p>
          <a:p>
            <a:pPr lvl="1"/>
            <a:r>
              <a:rPr lang="cs-CZ" dirty="0" smtClean="0"/>
              <a:t>Klesající produktivita práce, stagnující ekonomika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199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Nejrůznější politické zaměření</a:t>
            </a:r>
          </a:p>
          <a:p>
            <a:r>
              <a:rPr lang="cs-CZ" dirty="0" smtClean="0"/>
              <a:t>Undergroundová kultura</a:t>
            </a:r>
          </a:p>
          <a:p>
            <a:r>
              <a:rPr lang="cs-CZ" dirty="0" smtClean="0"/>
              <a:t>1975 Závěrečný akt OBSE</a:t>
            </a:r>
          </a:p>
          <a:p>
            <a:r>
              <a:rPr lang="cs-CZ" dirty="0" smtClean="0"/>
              <a:t>1977 Charta 77</a:t>
            </a:r>
          </a:p>
          <a:p>
            <a:pPr lvl="1"/>
            <a:r>
              <a:rPr lang="cs-CZ" dirty="0" smtClean="0"/>
              <a:t>Jiří Hájek, Jan Patočka, Václav Havel</a:t>
            </a:r>
          </a:p>
          <a:p>
            <a:pPr lvl="1"/>
            <a:r>
              <a:rPr lang="cs-CZ" dirty="0" smtClean="0"/>
              <a:t>Důraz na respektování lidských práv</a:t>
            </a:r>
          </a:p>
          <a:p>
            <a:r>
              <a:rPr lang="cs-CZ" dirty="0" smtClean="0"/>
              <a:t>Režim reaguje represí (výslechy, šikanování, věznění... )</a:t>
            </a:r>
          </a:p>
          <a:p>
            <a:r>
              <a:rPr lang="cs-CZ" dirty="0" smtClean="0">
                <a:hlinkClick r:id="rId3"/>
              </a:rPr>
              <a:t>Anticharta</a:t>
            </a:r>
            <a:r>
              <a:rPr lang="cs-CZ" dirty="0" smtClean="0"/>
              <a:t> </a:t>
            </a:r>
          </a:p>
          <a:p>
            <a:r>
              <a:rPr lang="cs-CZ">
                <a:hlinkClick r:id="rId4"/>
              </a:rPr>
              <a:t>http://aktualne.centrum.cz/domaci/spolecnost/clanek.phtml?id=340693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v období normalizace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Obnovena cenzura</a:t>
            </a:r>
          </a:p>
          <a:p>
            <a:r>
              <a:rPr lang="cs-CZ" dirty="0" smtClean="0"/>
              <a:t>Vzniká podzemní kultura – underground</a:t>
            </a:r>
          </a:p>
          <a:p>
            <a:pPr lvl="1"/>
            <a:r>
              <a:rPr lang="cs-CZ" dirty="0" smtClean="0"/>
              <a:t>Egon Bondy, Ivan Martin Jirous</a:t>
            </a:r>
          </a:p>
          <a:p>
            <a:r>
              <a:rPr lang="cs-CZ" dirty="0" smtClean="0"/>
              <a:t>Emigrace</a:t>
            </a:r>
          </a:p>
          <a:p>
            <a:r>
              <a:rPr lang="cs-CZ" dirty="0" smtClean="0"/>
              <a:t>Hodnotná díla v oficiální produkci spíše zřídka</a:t>
            </a:r>
          </a:p>
          <a:p>
            <a:pPr lvl="1"/>
            <a:r>
              <a:rPr lang="cs-CZ" dirty="0" smtClean="0"/>
              <a:t>O. Pavel, L. Fuchs, B. Hrabal</a:t>
            </a:r>
          </a:p>
          <a:p>
            <a:r>
              <a:rPr lang="cs-CZ" dirty="0" smtClean="0"/>
              <a:t>Samizdat</a:t>
            </a:r>
          </a:p>
          <a:p>
            <a:pPr lvl="1"/>
            <a:r>
              <a:rPr lang="cs-CZ" dirty="0" smtClean="0"/>
              <a:t>Edice Petlice, </a:t>
            </a:r>
            <a:r>
              <a:rPr lang="cs-CZ" dirty="0" err="1" smtClean="0"/>
              <a:t>Vokno</a:t>
            </a:r>
            <a:r>
              <a:rPr lang="cs-CZ" dirty="0" smtClean="0"/>
              <a:t>, Revolver revue</a:t>
            </a:r>
          </a:p>
          <a:p>
            <a:r>
              <a:rPr lang="cs-CZ" dirty="0" smtClean="0"/>
              <a:t>68 </a:t>
            </a:r>
            <a:r>
              <a:rPr lang="cs-CZ" dirty="0" err="1" smtClean="0"/>
              <a:t>Publishers</a:t>
            </a:r>
            <a:r>
              <a:rPr lang="cs-CZ" dirty="0" smtClean="0"/>
              <a:t> – Josef Škvorecký</a:t>
            </a:r>
          </a:p>
          <a:p>
            <a:r>
              <a:rPr lang="cs-CZ" dirty="0" smtClean="0"/>
              <a:t>Svědectví – Pavel Tigrid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016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a film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Divadlo Járy Cimrmana (Z. Svěrák, L. Smoljak)</a:t>
            </a:r>
          </a:p>
          <a:p>
            <a:r>
              <a:rPr lang="cs-CZ" dirty="0" smtClean="0"/>
              <a:t>Menší divadla</a:t>
            </a:r>
          </a:p>
          <a:p>
            <a:pPr lvl="1"/>
            <a:r>
              <a:rPr lang="cs-CZ" dirty="0" smtClean="0"/>
              <a:t>Ypsilonka, Husa na provázku</a:t>
            </a:r>
          </a:p>
          <a:p>
            <a:r>
              <a:rPr lang="cs-CZ" dirty="0" smtClean="0"/>
              <a:t>Některé filmy končí v trezoru</a:t>
            </a:r>
          </a:p>
          <a:p>
            <a:r>
              <a:rPr lang="cs-CZ" dirty="0" smtClean="0"/>
              <a:t>Objevují se i hodnotná díla</a:t>
            </a:r>
          </a:p>
          <a:p>
            <a:pPr lvl="1"/>
            <a:r>
              <a:rPr lang="cs-CZ" dirty="0" smtClean="0"/>
              <a:t>K. Kachyňa: Zlatí úhoři, Smrt krásných srnců</a:t>
            </a:r>
          </a:p>
          <a:p>
            <a:pPr lvl="1"/>
            <a:r>
              <a:rPr lang="cs-CZ" dirty="0" smtClean="0"/>
              <a:t>J. Menzel: Postřižiny, Slavnosti </a:t>
            </a:r>
            <a:r>
              <a:rPr lang="cs-CZ" dirty="0" err="1" smtClean="0"/>
              <a:t>sněženenk</a:t>
            </a:r>
            <a:endParaRPr lang="cs-CZ" dirty="0" smtClean="0"/>
          </a:p>
          <a:p>
            <a:pPr lvl="1"/>
            <a:r>
              <a:rPr lang="cs-CZ" dirty="0" smtClean="0"/>
              <a:t>Z. Svěrák: Báječní muži s klikou, Vesničko má středisková</a:t>
            </a:r>
          </a:p>
          <a:p>
            <a:r>
              <a:rPr lang="cs-CZ" dirty="0" smtClean="0"/>
              <a:t>Originální </a:t>
            </a:r>
            <a:r>
              <a:rPr lang="cs-CZ" dirty="0" err="1" smtClean="0"/>
              <a:t>videojournal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891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Televize a rozhlas, populární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Především propagace vládnoucí ideologie</a:t>
            </a:r>
          </a:p>
          <a:p>
            <a:pPr lvl="1"/>
            <a:r>
              <a:rPr lang="cs-CZ" dirty="0" smtClean="0"/>
              <a:t>Žena na pultem, Třicet případů majora Zemana</a:t>
            </a:r>
          </a:p>
          <a:p>
            <a:r>
              <a:rPr lang="cs-CZ" dirty="0" smtClean="0"/>
              <a:t>Nenáročná zábava, estrády</a:t>
            </a:r>
          </a:p>
          <a:p>
            <a:r>
              <a:rPr lang="cs-CZ" dirty="0" smtClean="0"/>
              <a:t>Karel Gott, Helena Vondráčková</a:t>
            </a:r>
          </a:p>
          <a:p>
            <a:r>
              <a:rPr lang="cs-CZ" dirty="0" smtClean="0"/>
              <a:t>Zlatá éra písničkářů:</a:t>
            </a:r>
          </a:p>
          <a:p>
            <a:pPr lvl="1"/>
            <a:r>
              <a:rPr lang="cs-CZ" dirty="0" smtClean="0"/>
              <a:t>Karel Kryl</a:t>
            </a:r>
          </a:p>
          <a:p>
            <a:pPr lvl="1"/>
            <a:r>
              <a:rPr lang="cs-CZ" dirty="0" smtClean="0"/>
              <a:t>Jaroslav </a:t>
            </a:r>
            <a:r>
              <a:rPr lang="cs-CZ" dirty="0" err="1" smtClean="0"/>
              <a:t>Hutka</a:t>
            </a:r>
            <a:endParaRPr lang="cs-CZ" dirty="0" smtClean="0"/>
          </a:p>
          <a:p>
            <a:pPr lvl="1"/>
            <a:r>
              <a:rPr lang="cs-CZ" dirty="0" smtClean="0"/>
              <a:t>Jarek Nohavica</a:t>
            </a:r>
          </a:p>
          <a:p>
            <a:pPr lvl="1"/>
            <a:r>
              <a:rPr lang="cs-CZ" dirty="0" smtClean="0"/>
              <a:t>Karel Plíhal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303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PEČENKA, Marek, Petr LUŇÁK, Pavel AUGUSTA a Milena SEDLMAYEROVÁ. </a:t>
            </a:r>
            <a:r>
              <a:rPr lang="cs-CZ" sz="2000" i="1" dirty="0"/>
              <a:t>Dějiny moderní doby</a:t>
            </a:r>
            <a:r>
              <a:rPr lang="cs-CZ" sz="2000" dirty="0"/>
              <a:t>. 2. vyd. Praha: SPL - Práce, 2004-2008, 3 sv. Učebnice pro základní školy (</a:t>
            </a:r>
            <a:r>
              <a:rPr lang="cs-CZ" sz="2000" dirty="0" err="1"/>
              <a:t>Albra</a:t>
            </a:r>
            <a:r>
              <a:rPr lang="cs-CZ" sz="2000" dirty="0"/>
              <a:t>). ISBN 978-80-7361-039-5-. </a:t>
            </a:r>
            <a:endParaRPr lang="cs-CZ" sz="2000" dirty="0" smtClean="0"/>
          </a:p>
          <a:p>
            <a:r>
              <a:rPr lang="en-US" sz="2000" dirty="0" err="1"/>
              <a:t>Normalizace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2013-07-03].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cs.wikipedia.org/wiki/Normalizace</a:t>
            </a:r>
            <a:endParaRPr lang="cs-CZ" sz="200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616</Words>
  <Application>Microsoft Office PowerPoint</Application>
  <PresentationFormat>Předvádění na obrazovce (4:3)</PresentationFormat>
  <Paragraphs>106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Československo v 70. a 80. letech</vt:lpstr>
      <vt:lpstr>Normalizace</vt:lpstr>
      <vt:lpstr>Prezentace aplikace PowerPoint</vt:lpstr>
      <vt:lpstr>Prezentace aplikace PowerPoint</vt:lpstr>
      <vt:lpstr>Disent</vt:lpstr>
      <vt:lpstr>Kultura v období normalizace</vt:lpstr>
      <vt:lpstr>Divadlo a film</vt:lpstr>
      <vt:lpstr>Televize a rozhlas, populární hudba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18</cp:revision>
  <dcterms:created xsi:type="dcterms:W3CDTF">2012-12-23T08:55:19Z</dcterms:created>
  <dcterms:modified xsi:type="dcterms:W3CDTF">2013-07-11T19:18:55Z</dcterms:modified>
</cp:coreProperties>
</file>