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6" r:id="rId3"/>
    <p:sldId id="259" r:id="rId4"/>
    <p:sldId id="262" r:id="rId5"/>
    <p:sldId id="263" r:id="rId6"/>
    <p:sldId id="260" r:id="rId7"/>
    <p:sldId id="261" r:id="rId8"/>
    <p:sldId id="264" r:id="rId9"/>
    <p:sldId id="265" r:id="rId10"/>
    <p:sldId id="266" r:id="rId11"/>
    <p:sldId id="267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FA402-1ADD-4F86-8A72-77028727E140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26641-2904-435E-9B35-74102D60F5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441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1557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F8C8-C60C-4A43-A3D1-031AA3F1724A}" type="datetime1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71B3-DA92-4D0D-942C-41A885A640AC}" type="datetime1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27C8-EAA0-4452-9133-68C4CE487FDE}" type="datetime1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9C93C-F1C1-47F5-B889-5E21B85A6BD3}" type="datetime1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8DBF8-FC53-491B-8E06-6EDE944CCACE}" type="datetime1">
              <a:rPr lang="cs-CZ" smtClean="0"/>
              <a:t>3.7.2013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35097-CCFA-4280-806E-F5148790B05A}" type="datetime1">
              <a:rPr lang="cs-CZ" smtClean="0"/>
              <a:t>3.7.2013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6A39-EEF3-4AA1-80C2-FD953D97B09D}" type="datetime1">
              <a:rPr lang="cs-CZ" smtClean="0"/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C3ED-461B-42B4-85C8-54547015C20D}" type="datetime1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22D65-3A55-4D1F-8440-D6B397E50D43}" type="datetime1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EB2C-E867-4A93-8373-7AAD2BCB1E0C}" type="datetime1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4B60C-C27A-4055-8686-7DE223D3A980}" type="datetime1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DD136-B9E4-4D10-9050-0CF9D9B4299C}" type="datetime1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Sk_cD7_vDWM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Nuremberg_Trials" TargetMode="External"/><Relationship Id="rId2" Type="http://schemas.openxmlformats.org/officeDocument/2006/relationships/hyperlink" Target="http://cs.wikipedia.org/wiki/Postupimsk%C3%A1_konferenc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n.wikipedia.org/wiki/Cold_War" TargetMode="External"/><Relationship Id="rId4" Type="http://schemas.openxmlformats.org/officeDocument/2006/relationships/hyperlink" Target="https://en.wikipedia.org/wiki/Bombing_of_Dresden_in_World_War_I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3248830"/>
              </p:ext>
            </p:extLst>
          </p:nvPr>
        </p:nvGraphicFramePr>
        <p:xfrm>
          <a:off x="179512" y="1676044"/>
          <a:ext cx="8784976" cy="49462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1276"/>
                <a:gridCol w="6383700"/>
              </a:tblGrid>
              <a:tr h="30186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86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86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86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Šablona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86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Autor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Soňa Havlíčková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86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Poválečné uspořádání světa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86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2.2.6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186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22. 5. 2012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86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Předmět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86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Tematická oblast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Dějiny 20. století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011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Učivo </a:t>
                      </a:r>
                      <a:r>
                        <a:rPr lang="cs-CZ" sz="1400" dirty="0">
                          <a:effectLst/>
                        </a:rPr>
                        <a:t>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Poválečné uspořádání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světa, studená válka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504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Anotace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obsahuje základní informace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o období po roce 1945, shrnuje základní události a trendy dané doby.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86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Metodický popis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je určen pro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doplnění výkladu v hodině. 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86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se ve výuce osvědčil, přispěl k lepšímu pochopení učiva.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3734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98" y="228600"/>
            <a:ext cx="6413403" cy="139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Poválečné uspořádání světa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Evropa a svět 1945 - 1948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696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Důsledky války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Konec 8. 5., v Asii 2. 9. 1945</a:t>
            </a:r>
          </a:p>
          <a:p>
            <a:r>
              <a:rPr lang="cs-CZ" dirty="0" smtClean="0"/>
              <a:t>Hospodářský a sociální rozvrat</a:t>
            </a:r>
          </a:p>
          <a:p>
            <a:r>
              <a:rPr lang="cs-CZ" dirty="0" smtClean="0"/>
              <a:t>50 – 60 mil. </a:t>
            </a:r>
            <a:r>
              <a:rPr lang="cs-CZ" dirty="0" smtClean="0"/>
              <a:t>obětí – 5 x více než 1. světová válka</a:t>
            </a:r>
          </a:p>
          <a:p>
            <a:r>
              <a:rPr lang="cs-CZ" dirty="0" smtClean="0"/>
              <a:t>Likvidace civilního obyvatelstva – holocaust</a:t>
            </a:r>
          </a:p>
          <a:p>
            <a:r>
              <a:rPr lang="cs-CZ" dirty="0" smtClean="0"/>
              <a:t>Velmoci hledají cestu, jak do budoucna zabránit podobným konfliktům</a:t>
            </a:r>
          </a:p>
          <a:p>
            <a:r>
              <a:rPr lang="cs-CZ" dirty="0" smtClean="0"/>
              <a:t>Rozdělení Německa do okupačních zón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011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cs-CZ" dirty="0" smtClean="0"/>
              <a:t>USA a Velká Británie prosazují demokracii</a:t>
            </a:r>
          </a:p>
          <a:p>
            <a:r>
              <a:rPr lang="cs-CZ" dirty="0" smtClean="0"/>
              <a:t>Stalin usiluje o posílení pozice SSSR a územní zisky, i na úkor spojenců</a:t>
            </a:r>
          </a:p>
          <a:p>
            <a:r>
              <a:rPr lang="cs-CZ" dirty="0" smtClean="0"/>
              <a:t>Západ Stalinovy nároky uznává</a:t>
            </a:r>
          </a:p>
          <a:p>
            <a:r>
              <a:rPr lang="cs-CZ" dirty="0" smtClean="0"/>
              <a:t>Východní a střední Evropa se stává sovětskou sférou vlivu</a:t>
            </a:r>
          </a:p>
          <a:p>
            <a:r>
              <a:rPr lang="cs-CZ" dirty="0" smtClean="0"/>
              <a:t>Svou činnost zahajuje OSN</a:t>
            </a:r>
          </a:p>
          <a:p>
            <a:pPr lvl="1"/>
            <a:r>
              <a:rPr lang="cs-CZ" dirty="0" smtClean="0"/>
              <a:t>Navazuje na Společnost národů</a:t>
            </a:r>
          </a:p>
          <a:p>
            <a:pPr lvl="1"/>
            <a:r>
              <a:rPr lang="cs-CZ" dirty="0" smtClean="0"/>
              <a:t>Úsilí o řešení globálních problémů</a:t>
            </a:r>
          </a:p>
          <a:p>
            <a:pPr lvl="1"/>
            <a:r>
              <a:rPr lang="cs-CZ" dirty="0" smtClean="0"/>
              <a:t>Velké problémy – těžké hledání shody</a:t>
            </a:r>
          </a:p>
          <a:p>
            <a:pPr lvl="1"/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4324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Postupimská konference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1256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Stalin, </a:t>
            </a:r>
            <a:r>
              <a:rPr lang="cs-CZ" dirty="0" err="1" smtClean="0"/>
              <a:t>Harry</a:t>
            </a:r>
            <a:r>
              <a:rPr lang="cs-CZ" dirty="0" smtClean="0"/>
              <a:t> Truman, Clement </a:t>
            </a:r>
            <a:r>
              <a:rPr lang="cs-CZ" dirty="0" err="1" smtClean="0"/>
              <a:t>Attlee</a:t>
            </a:r>
            <a:endParaRPr lang="cs-CZ" dirty="0" smtClean="0"/>
          </a:p>
          <a:p>
            <a:r>
              <a:rPr lang="cs-CZ" dirty="0" smtClean="0"/>
              <a:t>Německá otázka, změny hranic, potrestání zločinů</a:t>
            </a:r>
          </a:p>
          <a:p>
            <a:r>
              <a:rPr lang="cs-CZ" dirty="0" smtClean="0"/>
              <a:t>Napjatá atmosféra</a:t>
            </a:r>
          </a:p>
          <a:p>
            <a:r>
              <a:rPr lang="cs-CZ" dirty="0" smtClean="0"/>
              <a:t>Program 4 „D“</a:t>
            </a:r>
          </a:p>
          <a:p>
            <a:pPr lvl="1"/>
            <a:r>
              <a:rPr lang="cs-CZ" dirty="0" smtClean="0"/>
              <a:t>Demokratizace</a:t>
            </a:r>
          </a:p>
          <a:p>
            <a:pPr lvl="1"/>
            <a:r>
              <a:rPr lang="cs-CZ" dirty="0" smtClean="0"/>
              <a:t>Denacifikace</a:t>
            </a:r>
          </a:p>
          <a:p>
            <a:pPr lvl="1"/>
            <a:r>
              <a:rPr lang="cs-CZ" dirty="0" smtClean="0"/>
              <a:t>Demilitarizace</a:t>
            </a:r>
          </a:p>
          <a:p>
            <a:pPr lvl="1"/>
            <a:r>
              <a:rPr lang="cs-CZ" dirty="0" smtClean="0"/>
              <a:t>Dekartelizace</a:t>
            </a:r>
          </a:p>
          <a:p>
            <a:pPr marL="57150" indent="0">
              <a:buNone/>
            </a:pPr>
            <a:r>
              <a:rPr lang="cs-CZ" dirty="0" smtClean="0"/>
              <a:t>Hranice na Odře a Nise</a:t>
            </a:r>
          </a:p>
          <a:p>
            <a:pPr marL="57150" indent="0">
              <a:buNone/>
            </a:pPr>
            <a:r>
              <a:rPr lang="cs-CZ" dirty="0" smtClean="0"/>
              <a:t>Souhlas s odsunem Němců z Polska a ČSR</a:t>
            </a:r>
          </a:p>
          <a:p>
            <a:pPr marL="57150" indent="0">
              <a:buNone/>
            </a:pPr>
            <a:r>
              <a:rPr lang="cs-CZ" dirty="0" smtClean="0"/>
              <a:t>Norimberský tribunál – 12 rozsudků smrti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4298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r>
              <a:rPr lang="cs-CZ" dirty="0"/>
              <a:t>Postupimská konference.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2013-07-03]. Dostupné z: http://cs.wikipedia.org/wiki/Postupimsk%C3%A1_konference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9935"/>
            <a:ext cx="7916738" cy="6247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371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1896" y="6381329"/>
            <a:ext cx="8208912" cy="360040"/>
          </a:xfrm>
        </p:spPr>
        <p:txBody>
          <a:bodyPr/>
          <a:lstStyle/>
          <a:p>
            <a:pPr algn="l"/>
            <a:r>
              <a:rPr lang="cs-CZ" dirty="0" err="1"/>
              <a:t>Nuremberg</a:t>
            </a:r>
            <a:r>
              <a:rPr lang="cs-CZ" dirty="0"/>
              <a:t> </a:t>
            </a:r>
            <a:r>
              <a:rPr lang="cs-CZ" dirty="0" err="1"/>
              <a:t>Trials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2013-07-03]. Dostupné z: http://en.wikipedia.org/wiki/Nuremberg_Trials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0"/>
            <a:ext cx="8274455" cy="6381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297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Válečné škody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Zasažena především Evropa</a:t>
            </a:r>
          </a:p>
          <a:p>
            <a:pPr lvl="1"/>
            <a:r>
              <a:rPr lang="cs-CZ" dirty="0" smtClean="0"/>
              <a:t>Téměř zničena města </a:t>
            </a:r>
            <a:r>
              <a:rPr lang="cs-CZ" dirty="0" smtClean="0">
                <a:hlinkClick r:id="rId2"/>
              </a:rPr>
              <a:t>Varšava</a:t>
            </a:r>
            <a:r>
              <a:rPr lang="cs-CZ" dirty="0" smtClean="0"/>
              <a:t>, Coventry, Rotterdam, 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Havre</a:t>
            </a:r>
            <a:r>
              <a:rPr lang="cs-CZ" dirty="0" smtClean="0"/>
              <a:t>, Drážďany, Kolín na Rýnem, Frankfurt, Berlín</a:t>
            </a:r>
          </a:p>
          <a:p>
            <a:r>
              <a:rPr lang="cs-CZ" dirty="0" smtClean="0"/>
              <a:t>Propad průmyslové výroby</a:t>
            </a:r>
          </a:p>
          <a:p>
            <a:r>
              <a:rPr lang="cs-CZ" dirty="0" smtClean="0"/>
              <a:t>Hlad a podvýživa</a:t>
            </a:r>
          </a:p>
          <a:p>
            <a:r>
              <a:rPr lang="cs-CZ" dirty="0" smtClean="0"/>
              <a:t>Sucho, katastrofální neúroda</a:t>
            </a:r>
          </a:p>
          <a:p>
            <a:r>
              <a:rPr lang="cs-CZ" dirty="0" smtClean="0"/>
              <a:t>Pokračuje přídělový systém, černý trh</a:t>
            </a:r>
          </a:p>
          <a:p>
            <a:r>
              <a:rPr lang="cs-CZ" dirty="0" smtClean="0"/>
              <a:t>Posilování státu, znárodňování a rozdělování půdy</a:t>
            </a:r>
          </a:p>
          <a:p>
            <a:r>
              <a:rPr lang="cs-CZ" dirty="0" smtClean="0"/>
              <a:t>Pomoc UNRRA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2467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56350"/>
            <a:ext cx="8784976" cy="365125"/>
          </a:xfrm>
        </p:spPr>
        <p:txBody>
          <a:bodyPr/>
          <a:lstStyle/>
          <a:p>
            <a:pPr algn="l"/>
            <a:r>
              <a:rPr lang="en-US" dirty="0" err="1"/>
              <a:t>Bombing_of_Dresden_in_World_War_II</a:t>
            </a:r>
            <a:r>
              <a:rPr lang="en-US" dirty="0"/>
              <a:t>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2013-07-03]. </a:t>
            </a:r>
            <a:r>
              <a:rPr lang="en-US" dirty="0" err="1"/>
              <a:t>Dostupné</a:t>
            </a:r>
            <a:r>
              <a:rPr lang="en-US" dirty="0"/>
              <a:t> z: https://en.wikipedia.org/wiki/Bombing_of_Dresden_in_World_War_II 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0" y="3925"/>
            <a:ext cx="9112730" cy="6003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36083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Politický systém v Evropě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Střetávají se představy SSSR a USA</a:t>
            </a:r>
          </a:p>
          <a:p>
            <a:pPr lvl="1"/>
            <a:r>
              <a:rPr lang="cs-CZ" dirty="0" smtClean="0"/>
              <a:t>Je obnovována demokracie</a:t>
            </a:r>
          </a:p>
          <a:p>
            <a:pPr lvl="1"/>
            <a:r>
              <a:rPr lang="cs-CZ" dirty="0" smtClean="0"/>
              <a:t>Vzrůstá popularita SSSR a komunistů</a:t>
            </a:r>
          </a:p>
          <a:p>
            <a:r>
              <a:rPr lang="cs-CZ" dirty="0" smtClean="0"/>
              <a:t>Území osvobozená SSSR považuje za svou sféru</a:t>
            </a:r>
          </a:p>
          <a:p>
            <a:pPr lvl="1"/>
            <a:r>
              <a:rPr lang="cs-CZ" dirty="0" smtClean="0"/>
              <a:t>Lidově demokratické režimy</a:t>
            </a:r>
          </a:p>
          <a:p>
            <a:pPr lvl="1"/>
            <a:r>
              <a:rPr lang="cs-CZ" dirty="0" smtClean="0"/>
              <a:t>Národní fronty</a:t>
            </a:r>
          </a:p>
          <a:p>
            <a:pPr lvl="1"/>
            <a:r>
              <a:rPr lang="cs-CZ" dirty="0" smtClean="0"/>
              <a:t>Vznik masových komunistických stran</a:t>
            </a:r>
          </a:p>
          <a:p>
            <a:pPr lvl="1"/>
            <a:r>
              <a:rPr lang="cs-CZ" dirty="0" smtClean="0"/>
              <a:t>Komunisté ovládají ozbrojené síly</a:t>
            </a:r>
          </a:p>
          <a:p>
            <a:r>
              <a:rPr lang="cs-CZ" dirty="0" smtClean="0"/>
              <a:t>Roste napětí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0088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23528" y="6356350"/>
            <a:ext cx="8496944" cy="501650"/>
          </a:xfrm>
        </p:spPr>
        <p:txBody>
          <a:bodyPr/>
          <a:lstStyle/>
          <a:p>
            <a:pPr algn="l"/>
            <a:r>
              <a:rPr lang="en-US" dirty="0"/>
              <a:t>Cold War.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2013-07-03]. </a:t>
            </a:r>
            <a:r>
              <a:rPr lang="en-US" dirty="0" err="1"/>
              <a:t>Dostupné</a:t>
            </a:r>
            <a:r>
              <a:rPr lang="en-US" dirty="0"/>
              <a:t> z: http://en.wikipedia.org/wiki/Cold_War 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879"/>
            <a:ext cx="6264696" cy="6447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04888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cs-CZ" sz="2000" dirty="0"/>
              <a:t>Postupimská konference.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2013-07-03]. Dostupné z: 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cs.wikipedia.org/wiki/Postupimsk%C3%A1_konference</a:t>
            </a:r>
            <a:endParaRPr lang="cs-CZ" sz="2000" dirty="0" smtClean="0"/>
          </a:p>
          <a:p>
            <a:r>
              <a:rPr lang="cs-CZ" sz="2000" dirty="0" err="1"/>
              <a:t>Nuremberg</a:t>
            </a:r>
            <a:r>
              <a:rPr lang="cs-CZ" sz="2000" dirty="0"/>
              <a:t> </a:t>
            </a:r>
            <a:r>
              <a:rPr lang="cs-CZ" sz="2000" dirty="0" err="1"/>
              <a:t>Trials</a:t>
            </a:r>
            <a:r>
              <a:rPr lang="cs-CZ" sz="2000" dirty="0"/>
              <a:t>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2013-07-03]. Dostupné z: </a:t>
            </a: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en.wikipedia.org/wiki/Nuremberg_Trials</a:t>
            </a:r>
            <a:endParaRPr lang="cs-CZ" sz="2000" dirty="0" smtClean="0"/>
          </a:p>
          <a:p>
            <a:r>
              <a:rPr lang="en-US" sz="2000" dirty="0" err="1"/>
              <a:t>Bombing_of_Dresden_in_World_War_II</a:t>
            </a:r>
            <a:r>
              <a:rPr lang="en-US" sz="2000" dirty="0"/>
              <a:t>. In: </a:t>
            </a:r>
            <a:r>
              <a:rPr lang="en-US" sz="2000" i="1" dirty="0"/>
              <a:t>Wikipedia: the free encyclopedia</a:t>
            </a:r>
            <a:r>
              <a:rPr lang="en-US" sz="2000" dirty="0"/>
              <a:t> [online]. San Francisco (CA): Wikimedia Foundation, 2001- [cit. 2013-07-03]. </a:t>
            </a:r>
            <a:r>
              <a:rPr lang="en-US" sz="2000" dirty="0" err="1"/>
              <a:t>Dostupné</a:t>
            </a:r>
            <a:r>
              <a:rPr lang="en-US" sz="2000" dirty="0"/>
              <a:t> z: </a:t>
            </a:r>
            <a:r>
              <a:rPr lang="en-US" sz="2000" dirty="0">
                <a:hlinkClick r:id="rId4"/>
              </a:rPr>
              <a:t>https://</a:t>
            </a:r>
            <a:r>
              <a:rPr lang="en-US" sz="2000" dirty="0" smtClean="0">
                <a:hlinkClick r:id="rId4"/>
              </a:rPr>
              <a:t>en.wikipedia.org/wiki/Bombing_of_Dresden_in_World_War_II</a:t>
            </a:r>
            <a:endParaRPr lang="cs-CZ" sz="2000" dirty="0" smtClean="0"/>
          </a:p>
          <a:p>
            <a:r>
              <a:rPr lang="en-US" sz="2000" dirty="0"/>
              <a:t>Cold War. In: </a:t>
            </a:r>
            <a:r>
              <a:rPr lang="en-US" sz="2000" i="1" dirty="0"/>
              <a:t>Wikipedia: the free encyclopedia</a:t>
            </a:r>
            <a:r>
              <a:rPr lang="en-US" sz="2000" dirty="0"/>
              <a:t> [online]. San Francisco (CA): Wikimedia Foundation, 2001- [cit. 2013-07-03]. </a:t>
            </a:r>
            <a:r>
              <a:rPr lang="en-US" sz="2000" dirty="0" err="1"/>
              <a:t>Dostupné</a:t>
            </a:r>
            <a:r>
              <a:rPr lang="en-US" sz="2000" dirty="0"/>
              <a:t> z: </a:t>
            </a:r>
            <a:r>
              <a:rPr lang="en-US" sz="2000" dirty="0">
                <a:hlinkClick r:id="rId5"/>
              </a:rPr>
              <a:t>http://</a:t>
            </a:r>
            <a:r>
              <a:rPr lang="en-US" sz="2000" dirty="0" smtClean="0">
                <a:hlinkClick r:id="rId5"/>
              </a:rPr>
              <a:t>en.wikipedia.org/wiki/Cold_War</a:t>
            </a:r>
            <a:endParaRPr lang="cs-CZ" sz="2000" dirty="0" smtClean="0"/>
          </a:p>
          <a:p>
            <a:r>
              <a:rPr lang="cs-CZ" sz="2000" dirty="0"/>
              <a:t>PEČENKA, Marek, Petr LUŇÁK, Pavel AUGUSTA a Milena SEDLMAYEROVÁ. </a:t>
            </a:r>
            <a:r>
              <a:rPr lang="cs-CZ" sz="2000" i="1" dirty="0"/>
              <a:t>Dějiny moderní doby</a:t>
            </a:r>
            <a:r>
              <a:rPr lang="cs-CZ" sz="2000" dirty="0"/>
              <a:t>. 2. vyd. Praha: SPL - Práce, 2004-2008, 3 sv. Učebnice pro základní školy (</a:t>
            </a:r>
            <a:r>
              <a:rPr lang="cs-CZ" sz="2000" dirty="0" err="1"/>
              <a:t>Albra</a:t>
            </a:r>
            <a:r>
              <a:rPr lang="cs-CZ" sz="2000" dirty="0"/>
              <a:t>). ISBN 978-80-7361-039-5-. </a:t>
            </a: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1830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692</Words>
  <Application>Microsoft Office PowerPoint</Application>
  <PresentationFormat>Předvádění na obrazovce (4:3)</PresentationFormat>
  <Paragraphs>91</Paragraphs>
  <Slides>12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Poválečné uspořádání světa</vt:lpstr>
      <vt:lpstr>Důsledky války</vt:lpstr>
      <vt:lpstr>Prezentace aplikace PowerPoint</vt:lpstr>
      <vt:lpstr>Postupimská konference</vt:lpstr>
      <vt:lpstr>Prezentace aplikace PowerPoint</vt:lpstr>
      <vt:lpstr>Prezentace aplikace PowerPoint</vt:lpstr>
      <vt:lpstr>Válečné škody</vt:lpstr>
      <vt:lpstr>Prezentace aplikace PowerPoint</vt:lpstr>
      <vt:lpstr>Politický systém v Evropě</vt:lpstr>
      <vt:lpstr>Prezentace aplikace PowerPoint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Antonín Zelený</cp:lastModifiedBy>
  <cp:revision>19</cp:revision>
  <dcterms:created xsi:type="dcterms:W3CDTF">2012-12-23T08:55:19Z</dcterms:created>
  <dcterms:modified xsi:type="dcterms:W3CDTF">2013-07-03T12:32:47Z</dcterms:modified>
</cp:coreProperties>
</file>