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6" r:id="rId3"/>
    <p:sldId id="259" r:id="rId4"/>
    <p:sldId id="260" r:id="rId5"/>
    <p:sldId id="262" r:id="rId6"/>
    <p:sldId id="263" r:id="rId7"/>
    <p:sldId id="264" r:id="rId8"/>
    <p:sldId id="261" r:id="rId9"/>
    <p:sldId id="265" r:id="rId10"/>
    <p:sldId id="266" r:id="rId11"/>
    <p:sldId id="267" r:id="rId12"/>
    <p:sldId id="268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t>11.7.2013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2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F8C8-C60C-4A43-A3D1-031AA3F1724A}" type="datetime1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71B3-DA92-4D0D-942C-41A885A640AC}" type="datetime1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27C8-EAA0-4452-9133-68C4CE487FDE}" type="datetime1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9C93C-F1C1-47F5-B889-5E21B85A6BD3}" type="datetime1">
              <a:rPr lang="cs-CZ" smtClean="0"/>
              <a:t>11.7.2013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8DBF8-FC53-491B-8E06-6EDE944CCACE}" type="datetime1">
              <a:rPr lang="cs-CZ" smtClean="0"/>
              <a:t>11.7.2013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5097-CCFA-4280-806E-F5148790B05A}" type="datetime1">
              <a:rPr lang="cs-CZ" smtClean="0"/>
              <a:t>11.7.2013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6A39-EEF3-4AA1-80C2-FD953D97B09D}" type="datetime1">
              <a:rPr lang="cs-CZ" smtClean="0"/>
              <a:t>11.7.2013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C3ED-461B-42B4-85C8-54547015C20D}" type="datetime1">
              <a:rPr lang="cs-CZ" smtClean="0"/>
              <a:t>11.7.2013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2D65-3A55-4D1F-8440-D6B397E50D43}" type="datetime1">
              <a:rPr lang="cs-CZ" smtClean="0"/>
              <a:t>11.7.2013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EB2C-E867-4A93-8373-7AAD2BCB1E0C}" type="datetime1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4B60C-C27A-4055-8686-7DE223D3A980}" type="datetime1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DD136-B9E4-4D10-9050-0CF9D9B4299C}" type="datetime1">
              <a:rPr lang="cs-CZ" smtClean="0"/>
              <a:t>11.7.2013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wikipedia.org/wiki/Jomkipursk%C3%A1_v%C3%A1lka" TargetMode="External"/><Relationship Id="rId2" Type="http://schemas.openxmlformats.org/officeDocument/2006/relationships/hyperlink" Target="http://en.wikipedia.org/wiki/Six-Day_War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Izraelsko-palestinsk%C3%BD_konflik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9220461"/>
              </p:ext>
            </p:extLst>
          </p:nvPr>
        </p:nvGraphicFramePr>
        <p:xfrm>
          <a:off x="179512" y="1676044"/>
          <a:ext cx="8784976" cy="523720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017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7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</a:rPr>
                        <a:t>Název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7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7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7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056765" algn="ctr"/>
                        </a:tabLst>
                        <a:defRPr/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Mgr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. 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7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Arabsko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-izraelský konflikt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71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2.2.12 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171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26. 7. 2012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7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7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Dějiny 20. století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996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</a:rPr>
                        <a:t>Učivo 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Vznik státu Izrael,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arabsko-izraelské války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228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DUM shrnuje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základní informace o vzniku státu Izrael a jeho válkách s okolními arabskými zeměmi.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228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k podpoře výkladu učitele, je vhodné jej poskytnout žákům jako podklad pro domácí přípravu na vyučování.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171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DUM se osvědčil,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přispěl k lepšímu pochopení učiva studenty.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9937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>
                <a:ea typeface="Calibri"/>
                <a:cs typeface="Times New Roman"/>
              </a:rPr>
              <a:t>Arabsko</a:t>
            </a:r>
            <a:r>
              <a:rPr lang="cs-CZ" dirty="0">
                <a:ea typeface="Calibri"/>
                <a:cs typeface="Times New Roman"/>
              </a:rPr>
              <a:t> -izraelský konflikt</a:t>
            </a:r>
            <a:br>
              <a:rPr lang="cs-CZ" dirty="0">
                <a:ea typeface="Calibri"/>
                <a:cs typeface="Times New Roman"/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696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konfliktu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7. stol. – židovskou Palestinu obsazují Arabové</a:t>
            </a:r>
          </a:p>
          <a:p>
            <a:r>
              <a:rPr lang="cs-CZ" dirty="0" smtClean="0"/>
              <a:t>Postupně převažují nad židovským obyvatelstvem, které naopak tuto oblast opouští</a:t>
            </a:r>
          </a:p>
          <a:p>
            <a:pPr lvl="1"/>
            <a:r>
              <a:rPr lang="cs-CZ" dirty="0" smtClean="0"/>
              <a:t>Diaspora</a:t>
            </a:r>
          </a:p>
          <a:p>
            <a:r>
              <a:rPr lang="cs-CZ" dirty="0" smtClean="0"/>
              <a:t>19./20. stol. – narůstá antisemitismus v Evropě</a:t>
            </a:r>
          </a:p>
          <a:p>
            <a:r>
              <a:rPr lang="cs-CZ" dirty="0" smtClean="0"/>
              <a:t>Sionistické hnutí – T. </a:t>
            </a:r>
            <a:r>
              <a:rPr lang="cs-CZ" dirty="0" err="1" smtClean="0"/>
              <a:t>Herzl</a:t>
            </a:r>
            <a:endParaRPr lang="cs-CZ" dirty="0" smtClean="0"/>
          </a:p>
          <a:p>
            <a:r>
              <a:rPr lang="cs-CZ" dirty="0" smtClean="0"/>
              <a:t>Výkup půdy pro židovské obce, emigrace do Palestiny</a:t>
            </a:r>
          </a:p>
          <a:p>
            <a:r>
              <a:rPr lang="cs-CZ" dirty="0" smtClean="0"/>
              <a:t>Během 1. světové války slibuje Británie vytvoření samostatného státu Arabům i Židům</a:t>
            </a:r>
          </a:p>
          <a:p>
            <a:r>
              <a:rPr lang="cs-CZ" dirty="0" smtClean="0"/>
              <a:t>Po válce oblast pod britskou správou</a:t>
            </a:r>
          </a:p>
          <a:p>
            <a:r>
              <a:rPr lang="cs-CZ" dirty="0" smtClean="0"/>
              <a:t>V meziválečném období první konflikty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státu Izrael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Po 2. světové válce se nepodařilo vytvořit palestinský stát</a:t>
            </a:r>
          </a:p>
          <a:p>
            <a:r>
              <a:rPr lang="cs-CZ" dirty="0" smtClean="0"/>
              <a:t>Židé chtějí území rozdělit, židovské teroristické útoky proti britské správě</a:t>
            </a:r>
          </a:p>
          <a:p>
            <a:r>
              <a:rPr lang="cs-CZ" dirty="0" smtClean="0"/>
              <a:t>1947 OSN rozhoduje o rozdělení Palestiny</a:t>
            </a:r>
          </a:p>
          <a:p>
            <a:pPr lvl="1"/>
            <a:r>
              <a:rPr lang="cs-CZ" dirty="0" smtClean="0"/>
              <a:t>Mimo jiné i pod dojmem holocaustu</a:t>
            </a:r>
          </a:p>
          <a:p>
            <a:r>
              <a:rPr lang="cs-CZ" dirty="0" smtClean="0"/>
              <a:t>Palestinu zachvátilo násilí a terorismus</a:t>
            </a:r>
          </a:p>
          <a:p>
            <a:r>
              <a:rPr lang="cs-CZ" dirty="0" smtClean="0"/>
              <a:t>5. 1948 David Ben Gurion vyhlásil vznik státu Izrael</a:t>
            </a:r>
          </a:p>
          <a:p>
            <a:r>
              <a:rPr lang="cs-CZ" dirty="0" smtClean="0"/>
              <a:t>Okolní arabské země vyhlašují Izraeli válku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3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Válka za nezávislost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Proti Izraeli několikanásobná převaha</a:t>
            </a:r>
          </a:p>
          <a:p>
            <a:r>
              <a:rPr lang="cs-CZ" dirty="0" smtClean="0"/>
              <a:t>Izraelští vojáci měli lepší morálku a schopnosti</a:t>
            </a:r>
          </a:p>
          <a:p>
            <a:r>
              <a:rPr lang="cs-CZ" dirty="0" smtClean="0"/>
              <a:t>Izrael získal podporu v zahraničí (ČSR)</a:t>
            </a:r>
          </a:p>
          <a:p>
            <a:r>
              <a:rPr lang="cs-CZ" dirty="0" smtClean="0"/>
              <a:t>1949 uzavřeno příměří</a:t>
            </a:r>
          </a:p>
          <a:p>
            <a:r>
              <a:rPr lang="cs-CZ" dirty="0" smtClean="0"/>
              <a:t>Izrael ubránil území, </a:t>
            </a:r>
            <a:r>
              <a:rPr lang="cs-CZ" dirty="0" err="1" smtClean="0"/>
              <a:t>zísla</a:t>
            </a:r>
            <a:r>
              <a:rPr lang="cs-CZ" dirty="0" smtClean="0"/>
              <a:t> další oblasti</a:t>
            </a:r>
          </a:p>
          <a:p>
            <a:r>
              <a:rPr lang="cs-CZ" dirty="0" smtClean="0"/>
              <a:t>Statisíce Arabů prchají z území Izraele - tábory</a:t>
            </a:r>
          </a:p>
          <a:p>
            <a:r>
              <a:rPr lang="cs-CZ" dirty="0" smtClean="0"/>
              <a:t>Příliv židovských přistěhovalců – za prvních 15 let existence státu se počet obyv. zdvojnásobil</a:t>
            </a:r>
          </a:p>
          <a:p>
            <a:r>
              <a:rPr lang="cs-CZ" dirty="0" smtClean="0"/>
              <a:t>Konfiskace majetku uprchlíků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6721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Arabsko-izraelské války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Izrael nejprve podporují komunistické země</a:t>
            </a:r>
          </a:p>
          <a:p>
            <a:pPr lvl="1"/>
            <a:r>
              <a:rPr lang="cs-CZ" dirty="0" smtClean="0"/>
              <a:t>Snaží se jej získat na svou stranu</a:t>
            </a:r>
          </a:p>
          <a:p>
            <a:pPr lvl="1"/>
            <a:r>
              <a:rPr lang="cs-CZ" dirty="0" smtClean="0"/>
              <a:t>Komunistické tendence – kibucy</a:t>
            </a:r>
          </a:p>
          <a:p>
            <a:r>
              <a:rPr lang="cs-CZ" dirty="0" smtClean="0"/>
              <a:t>Izrael spojencem Západu a USA</a:t>
            </a:r>
          </a:p>
          <a:p>
            <a:r>
              <a:rPr lang="cs-CZ" dirty="0" smtClean="0"/>
              <a:t>Systém parlamentní demokracie</a:t>
            </a:r>
          </a:p>
          <a:p>
            <a:r>
              <a:rPr lang="cs-CZ" dirty="0" smtClean="0"/>
              <a:t>V SSSR a jeho satelitech antisemitské procesy</a:t>
            </a:r>
          </a:p>
          <a:p>
            <a:r>
              <a:rPr lang="cs-CZ" dirty="0" smtClean="0"/>
              <a:t>Protizápadní arabský nacionalismus</a:t>
            </a:r>
          </a:p>
          <a:p>
            <a:pPr lvl="1"/>
            <a:r>
              <a:rPr lang="cs-CZ" dirty="0" smtClean="0"/>
              <a:t>V čele se Egyptem – </a:t>
            </a:r>
            <a:r>
              <a:rPr lang="cs-CZ" dirty="0" err="1" smtClean="0"/>
              <a:t>Gamal</a:t>
            </a:r>
            <a:r>
              <a:rPr lang="cs-CZ" dirty="0" smtClean="0"/>
              <a:t> </a:t>
            </a:r>
            <a:r>
              <a:rPr lang="cs-CZ" dirty="0" err="1" smtClean="0"/>
              <a:t>Abdal</a:t>
            </a:r>
            <a:r>
              <a:rPr lang="cs-CZ" dirty="0" smtClean="0"/>
              <a:t> </a:t>
            </a:r>
            <a:r>
              <a:rPr lang="cs-CZ" dirty="0" err="1" smtClean="0"/>
              <a:t>Násir</a:t>
            </a:r>
            <a:endParaRPr lang="cs-CZ" dirty="0" smtClean="0"/>
          </a:p>
          <a:p>
            <a:pPr lvl="1"/>
            <a:r>
              <a:rPr lang="cs-CZ" dirty="0" smtClean="0"/>
              <a:t>1956 zestátnil Suezský průplav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9725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33670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1956 – Velká Británie, Francie a Izrael zaútočili na Egypt – USA odmítají podporu</a:t>
            </a:r>
          </a:p>
          <a:p>
            <a:r>
              <a:rPr lang="cs-CZ" dirty="0" smtClean="0"/>
              <a:t>Druhá arabsko-izraelská válka – žádné územní změny</a:t>
            </a:r>
          </a:p>
          <a:p>
            <a:r>
              <a:rPr lang="cs-CZ" dirty="0" smtClean="0"/>
              <a:t>1967 po útoku arabských zemí vypukla třetí arabsko-izraelská válka – tzv. šestidenní</a:t>
            </a:r>
          </a:p>
          <a:p>
            <a:pPr lvl="1"/>
            <a:r>
              <a:rPr lang="cs-CZ" dirty="0" smtClean="0"/>
              <a:t>Šokující výsledek</a:t>
            </a:r>
          </a:p>
          <a:p>
            <a:pPr lvl="1"/>
            <a:r>
              <a:rPr lang="cs-CZ" dirty="0" smtClean="0"/>
              <a:t>Izrael obsadil rozsáhlá egyptská, syrská a jordánská území – Západní břeh Jordánu, Sinajský </a:t>
            </a:r>
            <a:r>
              <a:rPr lang="cs-CZ" dirty="0" err="1" smtClean="0"/>
              <a:t>polostrov</a:t>
            </a:r>
            <a:r>
              <a:rPr lang="cs-CZ" dirty="0" smtClean="0"/>
              <a:t>, Pásmo Gazy</a:t>
            </a:r>
          </a:p>
          <a:p>
            <a:pPr lvl="1"/>
            <a:r>
              <a:rPr lang="cs-CZ" dirty="0" smtClean="0"/>
              <a:t>Obsazení celého Jeruzaléma – východní Jeruzalém</a:t>
            </a:r>
          </a:p>
          <a:p>
            <a:pPr lvl="1"/>
            <a:r>
              <a:rPr lang="cs-CZ" dirty="0" smtClean="0"/>
              <a:t>Syrské Golanské výšiny</a:t>
            </a:r>
          </a:p>
          <a:p>
            <a:pPr lvl="1"/>
            <a:r>
              <a:rPr lang="cs-CZ" dirty="0" smtClean="0"/>
              <a:t>Další obrovská uprchlická vlna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7419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716016" y="6165304"/>
            <a:ext cx="4248472" cy="556171"/>
          </a:xfrm>
        </p:spPr>
        <p:txBody>
          <a:bodyPr/>
          <a:lstStyle/>
          <a:p>
            <a:pPr algn="l"/>
            <a:r>
              <a:rPr lang="en-US" dirty="0"/>
              <a:t>Six-Day War.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2013-07-09]. </a:t>
            </a:r>
            <a:r>
              <a:rPr lang="en-US" dirty="0" err="1"/>
              <a:t>Dostupné</a:t>
            </a:r>
            <a:r>
              <a:rPr lang="en-US" dirty="0"/>
              <a:t> z: http://</a:t>
            </a:r>
            <a:r>
              <a:rPr lang="en-US" dirty="0" smtClean="0"/>
              <a:t>en.wikipedia.org/wiki/Six-Day_War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601"/>
            <a:ext cx="2381250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72653"/>
            <a:ext cx="3816424" cy="254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308304" y="2626322"/>
            <a:ext cx="2375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Ariel </a:t>
            </a:r>
            <a:r>
              <a:rPr lang="cs-CZ" sz="1400" dirty="0" err="1" smtClean="0"/>
              <a:t>Šaron</a:t>
            </a:r>
            <a:r>
              <a:rPr lang="cs-CZ" sz="1400" dirty="0" smtClean="0"/>
              <a:t> – pozdější izraelský premiér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7029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válečné střety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1967 – napadení Izraele, série střetnutí</a:t>
            </a:r>
          </a:p>
          <a:p>
            <a:pPr lvl="1"/>
            <a:r>
              <a:rPr lang="cs-CZ" dirty="0" smtClean="0"/>
              <a:t>Tzv. opotřebovací válka</a:t>
            </a:r>
          </a:p>
          <a:p>
            <a:r>
              <a:rPr lang="cs-CZ" dirty="0" smtClean="0"/>
              <a:t>1973 – </a:t>
            </a:r>
            <a:r>
              <a:rPr lang="cs-CZ" dirty="0" err="1"/>
              <a:t>j</a:t>
            </a:r>
            <a:r>
              <a:rPr lang="cs-CZ" dirty="0" err="1" smtClean="0"/>
              <a:t>omkipurská</a:t>
            </a:r>
            <a:r>
              <a:rPr lang="cs-CZ" dirty="0" smtClean="0"/>
              <a:t> válka</a:t>
            </a:r>
            <a:endParaRPr lang="cs-CZ" dirty="0"/>
          </a:p>
          <a:p>
            <a:r>
              <a:rPr lang="cs-CZ" dirty="0" smtClean="0"/>
              <a:t>Izrael získal pomoc USA – ohromná převaha</a:t>
            </a:r>
          </a:p>
          <a:p>
            <a:r>
              <a:rPr lang="cs-CZ" dirty="0" smtClean="0"/>
              <a:t>Arabské země odpověděly embargem na vývoz ropy</a:t>
            </a:r>
          </a:p>
          <a:p>
            <a:r>
              <a:rPr lang="cs-CZ" dirty="0" smtClean="0"/>
              <a:t>Ropný šok – 10 let energetické krize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24075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6356350"/>
            <a:ext cx="8784976" cy="365125"/>
          </a:xfrm>
        </p:spPr>
        <p:txBody>
          <a:bodyPr/>
          <a:lstStyle/>
          <a:p>
            <a:pPr algn="l"/>
            <a:r>
              <a:rPr lang="cs-CZ" dirty="0" smtClean="0"/>
              <a:t>Egyptská armáda překračuje Suezský průplav, </a:t>
            </a:r>
            <a:r>
              <a:rPr lang="cs-CZ" dirty="0" err="1"/>
              <a:t>Jomkipurská</a:t>
            </a:r>
            <a:r>
              <a:rPr lang="cs-CZ" dirty="0"/>
              <a:t> válka.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2013-07-09]. Dostupné z: http://cs.wikipedia.org/wiki/Jomkipursk%C3%A1_v%C3%A1lka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149" y="0"/>
            <a:ext cx="9172149" cy="631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56188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Mírový proces na Blízkém východě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256584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Permanentní neúspěchy vedly k rozpadu protiizraelské koalice</a:t>
            </a:r>
          </a:p>
          <a:p>
            <a:r>
              <a:rPr lang="cs-CZ" dirty="0" smtClean="0"/>
              <a:t>Egypt se snaží diplomatickou cestou získat zpět ztracená území</a:t>
            </a:r>
          </a:p>
          <a:p>
            <a:r>
              <a:rPr lang="cs-CZ" dirty="0" smtClean="0"/>
              <a:t>1979 mír v Camp Davidu – Egypt x Izrael</a:t>
            </a:r>
          </a:p>
          <a:p>
            <a:r>
              <a:rPr lang="cs-CZ" dirty="0" smtClean="0"/>
              <a:t>Ostatní arabské státy nesouhlasí</a:t>
            </a:r>
          </a:p>
          <a:p>
            <a:r>
              <a:rPr lang="cs-CZ" dirty="0" smtClean="0"/>
              <a:t>Hlavou odporu Jásir Arafat – OOP</a:t>
            </a:r>
          </a:p>
          <a:p>
            <a:pPr lvl="1"/>
            <a:r>
              <a:rPr lang="cs-CZ" dirty="0" smtClean="0"/>
              <a:t>Bojuje za zájmy palestinských </a:t>
            </a:r>
            <a:r>
              <a:rPr lang="cs-CZ" dirty="0" err="1" smtClean="0"/>
              <a:t>arabů</a:t>
            </a:r>
            <a:endParaRPr lang="cs-CZ" dirty="0" smtClean="0"/>
          </a:p>
          <a:p>
            <a:pPr lvl="1"/>
            <a:r>
              <a:rPr lang="cs-CZ" dirty="0" smtClean="0"/>
              <a:t>Teroristické metody – první intifáda, </a:t>
            </a:r>
            <a:r>
              <a:rPr lang="cs-CZ" dirty="0" err="1"/>
              <a:t>Hamás</a:t>
            </a:r>
            <a:r>
              <a:rPr lang="cs-CZ" dirty="0"/>
              <a:t> a </a:t>
            </a:r>
            <a:r>
              <a:rPr lang="cs-CZ" dirty="0" err="1"/>
              <a:t>Hizballáh</a:t>
            </a:r>
            <a:endParaRPr lang="cs-CZ" dirty="0"/>
          </a:p>
          <a:p>
            <a:r>
              <a:rPr lang="cs-CZ" dirty="0" smtClean="0"/>
              <a:t>1993 dohoda z Osla – Arafat vs. </a:t>
            </a:r>
            <a:r>
              <a:rPr lang="cs-CZ" dirty="0" err="1" smtClean="0"/>
              <a:t>Rabin</a:t>
            </a:r>
            <a:endParaRPr lang="cs-CZ" dirty="0" smtClean="0"/>
          </a:p>
          <a:p>
            <a:r>
              <a:rPr lang="cs-CZ" dirty="0" smtClean="0"/>
              <a:t>Po roce 2000 tzv. druhá intifáda – sebevražedné útoky, raketové útoky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4997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640960" cy="365125"/>
          </a:xfrm>
        </p:spPr>
        <p:txBody>
          <a:bodyPr/>
          <a:lstStyle/>
          <a:p>
            <a:pPr algn="l"/>
            <a:r>
              <a:rPr lang="cs-CZ" dirty="0" smtClean="0"/>
              <a:t>Dohoda z Osla, </a:t>
            </a:r>
            <a:r>
              <a:rPr lang="cs-CZ" dirty="0"/>
              <a:t>Izraelsko-palestinský konflikt.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2013-07-09]. Dostupné z: http://cs.wikipedia.org/wiki/Izraelsko-palestinsk%C3%BD_konflikt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492"/>
            <a:ext cx="9107278" cy="6217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93259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en-US" sz="2000" dirty="0"/>
              <a:t>Six-Day War.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2013-07-09].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2"/>
              </a:rPr>
              <a:t>http://</a:t>
            </a:r>
            <a:r>
              <a:rPr lang="en-US" sz="2000" dirty="0" smtClean="0">
                <a:hlinkClick r:id="rId2"/>
              </a:rPr>
              <a:t>en.wikipedia.org/wiki/Six-Day_War</a:t>
            </a:r>
            <a:endParaRPr lang="cs-CZ" sz="2000" dirty="0"/>
          </a:p>
          <a:p>
            <a:r>
              <a:rPr lang="cs-CZ" sz="2000" dirty="0" err="1"/>
              <a:t>Jomkipurská</a:t>
            </a:r>
            <a:r>
              <a:rPr lang="cs-CZ" sz="2000" dirty="0"/>
              <a:t> válka.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2013-07-09]. Dostupné z: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cswikipedia.org/wiki/Jomkipursk%C3%A1_v%C3%A1lka</a:t>
            </a:r>
            <a:endParaRPr lang="cs-CZ" sz="2000" dirty="0" smtClean="0"/>
          </a:p>
          <a:p>
            <a:r>
              <a:rPr lang="cs-CZ" sz="2000" dirty="0"/>
              <a:t>Izraelsko-palestinský konflikt.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2013-07-09]. Dostupné z: </a:t>
            </a:r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cs.wikipedia.org/wiki/Izraelsko-palestinsk%C3%BD_konflikt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1647</TotalTime>
  <Words>760</Words>
  <Application>Microsoft Office PowerPoint</Application>
  <PresentationFormat>Předvádění na obrazovce (4:3)</PresentationFormat>
  <Paragraphs>104</Paragraphs>
  <Slides>13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Arabsko -izraelský konflikt </vt:lpstr>
      <vt:lpstr>Historie konfliktu</vt:lpstr>
      <vt:lpstr>Vznik státu Izrael</vt:lpstr>
      <vt:lpstr>Válka za nezávislost</vt:lpstr>
      <vt:lpstr>Arabsko-izraelské války</vt:lpstr>
      <vt:lpstr>Prezentace aplikace PowerPoint</vt:lpstr>
      <vt:lpstr>Prezentace aplikace PowerPoint</vt:lpstr>
      <vt:lpstr>Další válečné střety</vt:lpstr>
      <vt:lpstr>Prezentace aplikace PowerPoint</vt:lpstr>
      <vt:lpstr>Mírový proces na Blízkém východě</vt:lpstr>
      <vt:lpstr>Prezentace aplikace PowerPoint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Antonín Zelený</cp:lastModifiedBy>
  <cp:revision>22</cp:revision>
  <dcterms:created xsi:type="dcterms:W3CDTF">2012-12-23T08:55:19Z</dcterms:created>
  <dcterms:modified xsi:type="dcterms:W3CDTF">2013-07-11T19:17:35Z</dcterms:modified>
</cp:coreProperties>
</file>