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2" r:id="rId12"/>
    <p:sldId id="265" r:id="rId13"/>
    <p:sldId id="266" r:id="rId14"/>
    <p:sldId id="268" r:id="rId15"/>
    <p:sldId id="269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556D06-B8C4-44DF-857E-F5D9E6D75B61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908400-4A55-4E88-9429-53B2CC83A9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175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908400-4A55-4E88-9429-53B2CC83A99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5DA4-C34B-4AFE-99CD-CFA6B192862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6E27186-D3B5-42A0-BDCD-BA24F3C96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5DA4-C34B-4AFE-99CD-CFA6B192862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27186-D3B5-42A0-BDCD-BA24F3C96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5DA4-C34B-4AFE-99CD-CFA6B192862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6E27186-D3B5-42A0-BDCD-BA24F3C96B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5DA4-C34B-4AFE-99CD-CFA6B192862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27186-D3B5-42A0-BDCD-BA24F3C96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5DA4-C34B-4AFE-99CD-CFA6B192862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27186-D3B5-42A0-BDCD-BA24F3C96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5DA4-C34B-4AFE-99CD-CFA6B192862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27186-D3B5-42A0-BDCD-BA24F3C96B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5DA4-C34B-4AFE-99CD-CFA6B192862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27186-D3B5-42A0-BDCD-BA24F3C96B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5DA4-C34B-4AFE-99CD-CFA6B192862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27186-D3B5-42A0-BDCD-BA24F3C96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5DA4-C34B-4AFE-99CD-CFA6B192862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6E27186-D3B5-42A0-BDCD-BA24F3C96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5DA4-C34B-4AFE-99CD-CFA6B192862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27186-D3B5-42A0-BDCD-BA24F3C96B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5DA4-C34B-4AFE-99CD-CFA6B192862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27186-D3B5-42A0-BDCD-BA24F3C96B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9445DA4-C34B-4AFE-99CD-CFA6B192862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6E27186-D3B5-42A0-BDCD-BA24F3C96B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commons.wikimedia.org/wiki/File:ChristmasCrackers_2.jpg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f/f6/Gospel_of_John_Chapter_19-8_(Bible_Illustrations_by_Sweet_Media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braham_Bloemaert_-_The_adoration_of_the_Magi_-_Google_Art_Project.jpg" TargetMode="External"/><Relationship Id="rId3" Type="http://schemas.openxmlformats.org/officeDocument/2006/relationships/hyperlink" Target="http://commons.wikimedia.org/wiki/File:Adventskranz-1.Advent.jpg" TargetMode="External"/><Relationship Id="rId7" Type="http://schemas.openxmlformats.org/officeDocument/2006/relationships/hyperlink" Target="http://commons.wikimedia.org/wiki/File:Christmas_pudding.JPG" TargetMode="External"/><Relationship Id="rId12" Type="http://schemas.openxmlformats.org/officeDocument/2006/relationships/hyperlink" Target="http://commons.wikimedia.org/wiki/File:Urnenhain.jpg?uselang=cs" TargetMode="External"/><Relationship Id="rId2" Type="http://schemas.openxmlformats.org/officeDocument/2006/relationships/hyperlink" Target="http://en.wikipedia.org/wiki/Christian_festiva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hristmasCrackers_2.jpg" TargetMode="External"/><Relationship Id="rId11" Type="http://schemas.openxmlformats.org/officeDocument/2006/relationships/hyperlink" Target="http://commons.wikimedia.org/wiki/File:Tizian_041.jpg" TargetMode="External"/><Relationship Id="rId5" Type="http://schemas.openxmlformats.org/officeDocument/2006/relationships/hyperlink" Target="http://commons.wikimedia.org/wiki/File:Baby_boy,_one_month_old.jpg?uselang=cs" TargetMode="External"/><Relationship Id="rId10" Type="http://schemas.openxmlformats.org/officeDocument/2006/relationships/hyperlink" Target="http://commons.wikimedia.org/wiki/File:Anthonis_van_Dyck_-_Die_Ausgie%C3%9Fung_des_Heiligen_Geistes.jpg" TargetMode="External"/><Relationship Id="rId4" Type="http://schemas.openxmlformats.org/officeDocument/2006/relationships/hyperlink" Target="http://commons.wikimedia.org/wiki/File:Santa_and_devil.JPG" TargetMode="External"/><Relationship Id="rId9" Type="http://schemas.openxmlformats.org/officeDocument/2006/relationships/hyperlink" Target="http://commons.wikimedia.org/wiki/Bible_Illustrations_contributed_by_Sweet_Publish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1928803"/>
            <a:ext cx="7643866" cy="857256"/>
          </a:xfrm>
        </p:spPr>
        <p:txBody>
          <a:bodyPr/>
          <a:lstStyle/>
          <a:p>
            <a:r>
              <a:rPr lang="cs-CZ" dirty="0" err="1" smtClean="0"/>
              <a:t>Festivals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42852"/>
            <a:ext cx="5572164" cy="12305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46262826"/>
              </p:ext>
            </p:extLst>
          </p:nvPr>
        </p:nvGraphicFramePr>
        <p:xfrm>
          <a:off x="1214414" y="3143249"/>
          <a:ext cx="7000924" cy="351833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3626"/>
                <a:gridCol w="5087298"/>
              </a:tblGrid>
              <a:tr h="20436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36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36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36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Šablona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36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Paula </a:t>
                      </a:r>
                      <a:r>
                        <a:rPr lang="cs-CZ" sz="900" dirty="0" err="1" smtClean="0">
                          <a:effectLst/>
                        </a:rPr>
                        <a:t>Torresan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36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err="1" smtClean="0">
                          <a:effectLst/>
                        </a:rPr>
                        <a:t>Festivals</a:t>
                      </a:r>
                      <a:r>
                        <a:rPr lang="cs-CZ" sz="900" baseline="0" dirty="0" smtClean="0">
                          <a:effectLst/>
                        </a:rPr>
                        <a:t> </a:t>
                      </a:r>
                      <a:r>
                        <a:rPr lang="cs-CZ" sz="900" baseline="0" dirty="0" err="1" smtClean="0">
                          <a:effectLst/>
                        </a:rPr>
                        <a:t>of</a:t>
                      </a:r>
                      <a:r>
                        <a:rPr lang="cs-CZ" sz="900" baseline="0" dirty="0" smtClean="0">
                          <a:effectLst/>
                        </a:rPr>
                        <a:t> </a:t>
                      </a:r>
                      <a:r>
                        <a:rPr lang="cs-CZ" sz="900" baseline="0" dirty="0" err="1" smtClean="0">
                          <a:effectLst/>
                        </a:rPr>
                        <a:t>the</a:t>
                      </a:r>
                      <a:r>
                        <a:rPr lang="cs-CZ" sz="900" baseline="0" dirty="0" smtClean="0">
                          <a:effectLst/>
                        </a:rPr>
                        <a:t> </a:t>
                      </a:r>
                      <a:r>
                        <a:rPr lang="cs-CZ" sz="900" baseline="0" dirty="0" err="1" smtClean="0">
                          <a:effectLst/>
                        </a:rPr>
                        <a:t>Church</a:t>
                      </a:r>
                      <a:r>
                        <a:rPr lang="cs-CZ" sz="900" baseline="0" dirty="0" smtClean="0">
                          <a:effectLst/>
                        </a:rPr>
                        <a:t> </a:t>
                      </a:r>
                      <a:r>
                        <a:rPr lang="cs-CZ" sz="900" baseline="0" dirty="0" err="1" smtClean="0">
                          <a:effectLst/>
                        </a:rPr>
                        <a:t>year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365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1.1.13_Festivals_of_the_Church_year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04365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31/08/2013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36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Anglický jazyk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36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Anglicky mluvicí země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36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Reálie</a:t>
                      </a:r>
                      <a:r>
                        <a:rPr lang="cs-CZ" sz="900" baseline="0" dirty="0" smtClean="0">
                          <a:effectLst/>
                        </a:rPr>
                        <a:t> anglicky mluvících zemí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36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r>
                        <a:rPr lang="cs-CZ" sz="900" smtClean="0">
                          <a:effectLst/>
                        </a:rPr>
                        <a:t>PowerPoint</a:t>
                      </a:r>
                      <a:r>
                        <a:rPr lang="cs-CZ" sz="900" baseline="0" smtClean="0">
                          <a:effectLst/>
                        </a:rPr>
                        <a:t> </a:t>
                      </a:r>
                      <a:r>
                        <a:rPr lang="cs-CZ" sz="900" baseline="0" dirty="0" smtClean="0">
                          <a:effectLst/>
                        </a:rPr>
                        <a:t>p</a:t>
                      </a:r>
                      <a:r>
                        <a:rPr lang="cs-CZ" sz="900" dirty="0" smtClean="0">
                          <a:effectLst/>
                        </a:rPr>
                        <a:t>rezentace o </a:t>
                      </a:r>
                      <a:r>
                        <a:rPr kumimoji="0" lang="cs-CZ" sz="9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r>
                        <a:rPr kumimoji="0" lang="cs-CZ" sz="9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řesťanských svátky </a:t>
                      </a:r>
                      <a:r>
                        <a:rPr lang="cs-CZ" sz="900" dirty="0" smtClean="0">
                          <a:effectLst/>
                        </a:rPr>
                        <a:t>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940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/>
                        <a:t>Prezentace slouží k seznámení studentů s nejdůležitějšími informacemi o </a:t>
                      </a:r>
                      <a:r>
                        <a:rPr kumimoji="0" lang="cs-CZ" sz="9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r>
                        <a:rPr kumimoji="0" lang="cs-CZ" sz="9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řesťanských svátky</a:t>
                      </a:r>
                      <a:r>
                        <a:rPr lang="cs-CZ" sz="900" dirty="0" smtClean="0"/>
                        <a:t>.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36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DUM 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přispěl k hlubšímu zapamatování či procvičení učiva.</a:t>
                      </a:r>
                    </a:p>
                  </a:txBody>
                  <a:tcPr marL="68580" marR="68580" marT="0" marB="0"/>
                </a:tc>
              </a:tr>
              <a:tr h="454307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Tm="525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 algn="just"/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Church</a:t>
            </a:r>
            <a:r>
              <a:rPr lang="cs-CZ" sz="2000" dirty="0" smtClean="0"/>
              <a:t> </a:t>
            </a:r>
            <a:r>
              <a:rPr lang="cs-CZ" sz="2000" dirty="0" err="1" smtClean="0"/>
              <a:t>year</a:t>
            </a:r>
            <a:r>
              <a:rPr lang="cs-CZ" sz="2000" dirty="0" smtClean="0"/>
              <a:t>,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liturgical</a:t>
            </a:r>
            <a:r>
              <a:rPr lang="cs-CZ" sz="2000" dirty="0" smtClean="0"/>
              <a:t> </a:t>
            </a:r>
            <a:r>
              <a:rPr lang="cs-CZ" sz="2000" dirty="0" err="1" smtClean="0"/>
              <a:t>year</a:t>
            </a:r>
            <a:r>
              <a:rPr lang="cs-CZ" sz="2000" dirty="0" smtClean="0"/>
              <a:t>,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based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events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happened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Jesus</a:t>
            </a:r>
            <a:r>
              <a:rPr lang="cs-CZ" sz="2000" dirty="0" smtClean="0"/>
              <a:t> </a:t>
            </a:r>
            <a:r>
              <a:rPr lang="cs-CZ" sz="2000" dirty="0" err="1" smtClean="0"/>
              <a:t>Christ</a:t>
            </a:r>
            <a:r>
              <a:rPr lang="cs-CZ" sz="2000" dirty="0" smtClean="0"/>
              <a:t>.</a:t>
            </a:r>
          </a:p>
          <a:p>
            <a:pPr algn="just">
              <a:buNone/>
            </a:pPr>
            <a:endParaRPr lang="cs-CZ" sz="2000" dirty="0" smtClean="0"/>
          </a:p>
          <a:p>
            <a:pPr algn="just"/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begins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promise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his </a:t>
            </a:r>
            <a:r>
              <a:rPr lang="cs-CZ" sz="2000" dirty="0" err="1" smtClean="0"/>
              <a:t>come</a:t>
            </a:r>
            <a:r>
              <a:rPr lang="cs-CZ" sz="2000" dirty="0" smtClean="0"/>
              <a:t>, </a:t>
            </a:r>
            <a:r>
              <a:rPr lang="cs-CZ" sz="2000" dirty="0" err="1" smtClean="0"/>
              <a:t>then</a:t>
            </a:r>
            <a:r>
              <a:rPr lang="cs-CZ" sz="2000" dirty="0" smtClean="0"/>
              <a:t> his </a:t>
            </a:r>
            <a:r>
              <a:rPr lang="cs-CZ" sz="2000" dirty="0" err="1" smtClean="0"/>
              <a:t>birth</a:t>
            </a:r>
            <a:r>
              <a:rPr lang="cs-CZ" sz="2000" dirty="0" smtClean="0"/>
              <a:t>, his </a:t>
            </a:r>
            <a:r>
              <a:rPr lang="cs-CZ" sz="2000" dirty="0" err="1" smtClean="0"/>
              <a:t>life</a:t>
            </a:r>
            <a:r>
              <a:rPr lang="cs-CZ" sz="2000" dirty="0" smtClean="0"/>
              <a:t> on </a:t>
            </a:r>
            <a:r>
              <a:rPr lang="cs-CZ" sz="2000" dirty="0" err="1" smtClean="0"/>
              <a:t>earth</a:t>
            </a:r>
            <a:r>
              <a:rPr lang="cs-CZ" sz="2000" dirty="0" smtClean="0"/>
              <a:t>, his </a:t>
            </a:r>
            <a:r>
              <a:rPr lang="cs-CZ" sz="2000" dirty="0" err="1" smtClean="0"/>
              <a:t>passion</a:t>
            </a:r>
            <a:r>
              <a:rPr lang="cs-CZ" sz="2000" dirty="0" smtClean="0"/>
              <a:t>, his </a:t>
            </a:r>
            <a:r>
              <a:rPr lang="cs-CZ" sz="2000" dirty="0" err="1" smtClean="0"/>
              <a:t>resurrection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effects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these </a:t>
            </a:r>
            <a:r>
              <a:rPr lang="cs-CZ" sz="2000" dirty="0" err="1" smtClean="0"/>
              <a:t>events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course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history</a:t>
            </a:r>
            <a:r>
              <a:rPr lang="cs-CZ" sz="2000" dirty="0" smtClean="0"/>
              <a:t>.</a:t>
            </a:r>
          </a:p>
          <a:p>
            <a:pPr algn="just">
              <a:buNone/>
            </a:pPr>
            <a:endParaRPr lang="cs-CZ" sz="2000" dirty="0" smtClean="0"/>
          </a:p>
          <a:p>
            <a:pPr algn="just"/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starts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end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November</a:t>
            </a:r>
            <a:r>
              <a:rPr lang="cs-CZ" sz="2000" dirty="0" smtClean="0"/>
              <a:t> - </a:t>
            </a:r>
            <a:r>
              <a:rPr lang="cs-CZ" sz="2000" dirty="0" err="1" smtClean="0"/>
              <a:t>beginning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December</a:t>
            </a:r>
            <a:r>
              <a:rPr lang="cs-CZ" sz="2000" dirty="0" smtClean="0"/>
              <a:t>.</a:t>
            </a:r>
          </a:p>
          <a:p>
            <a:pPr algn="just">
              <a:buNone/>
            </a:pPr>
            <a:endParaRPr lang="cs-CZ" sz="2000" dirty="0" smtClean="0"/>
          </a:p>
          <a:p>
            <a:pPr algn="just"/>
            <a:r>
              <a:rPr lang="cs-CZ" sz="2000" dirty="0" err="1" smtClean="0"/>
              <a:t>Christmas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Easter</a:t>
            </a:r>
            <a:r>
              <a:rPr lang="cs-CZ" sz="2000" dirty="0" smtClean="0"/>
              <a:t> are </a:t>
            </a:r>
            <a:r>
              <a:rPr lang="cs-CZ" sz="2000" dirty="0" err="1" smtClean="0"/>
              <a:t>its</a:t>
            </a:r>
            <a:r>
              <a:rPr lang="cs-CZ" sz="2000" dirty="0" smtClean="0"/>
              <a:t> </a:t>
            </a:r>
            <a:r>
              <a:rPr lang="cs-CZ" sz="2000" dirty="0" err="1" smtClean="0"/>
              <a:t>two</a:t>
            </a:r>
            <a:r>
              <a:rPr lang="cs-CZ" sz="2000" dirty="0" smtClean="0"/>
              <a:t> </a:t>
            </a:r>
            <a:r>
              <a:rPr lang="cs-CZ" sz="2000" dirty="0" err="1" smtClean="0"/>
              <a:t>fundamental</a:t>
            </a:r>
            <a:r>
              <a:rPr lang="cs-CZ" sz="2000" dirty="0" smtClean="0"/>
              <a:t> </a:t>
            </a:r>
            <a:r>
              <a:rPr lang="cs-CZ" sz="2000" dirty="0" err="1" smtClean="0"/>
              <a:t>celebrations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  <p:transition advTm="20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Advent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428736"/>
            <a:ext cx="4286280" cy="5072098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 algn="just">
              <a:lnSpc>
                <a:spcPct val="120000"/>
              </a:lnSpc>
            </a:pPr>
            <a:r>
              <a:rPr lang="cs-CZ" sz="6400" dirty="0" err="1" smtClean="0"/>
              <a:t>The</a:t>
            </a:r>
            <a:r>
              <a:rPr lang="cs-CZ" sz="6400" dirty="0" smtClean="0"/>
              <a:t> </a:t>
            </a:r>
            <a:r>
              <a:rPr lang="cs-CZ" sz="6400" dirty="0" err="1" smtClean="0"/>
              <a:t>Church</a:t>
            </a:r>
            <a:r>
              <a:rPr lang="cs-CZ" sz="6400" dirty="0" smtClean="0"/>
              <a:t> </a:t>
            </a:r>
            <a:r>
              <a:rPr lang="cs-CZ" sz="6400" dirty="0" err="1" smtClean="0"/>
              <a:t>year</a:t>
            </a:r>
            <a:r>
              <a:rPr lang="cs-CZ" sz="6400" dirty="0" smtClean="0"/>
              <a:t> </a:t>
            </a:r>
            <a:r>
              <a:rPr lang="cs-CZ" sz="6400" dirty="0" err="1" smtClean="0"/>
              <a:t>begins</a:t>
            </a:r>
            <a:r>
              <a:rPr lang="cs-CZ" sz="6400" dirty="0" smtClean="0"/>
              <a:t> on </a:t>
            </a:r>
            <a:r>
              <a:rPr lang="cs-CZ" sz="6400" dirty="0" err="1" smtClean="0"/>
              <a:t>the</a:t>
            </a:r>
            <a:r>
              <a:rPr lang="cs-CZ" sz="6400" dirty="0" smtClean="0"/>
              <a:t> </a:t>
            </a:r>
            <a:r>
              <a:rPr lang="cs-CZ" sz="6400" dirty="0" err="1" smtClean="0"/>
              <a:t>first</a:t>
            </a:r>
            <a:r>
              <a:rPr lang="cs-CZ" sz="6400" dirty="0" smtClean="0"/>
              <a:t> Advent </a:t>
            </a:r>
            <a:r>
              <a:rPr lang="cs-CZ" sz="6400" dirty="0" err="1" smtClean="0"/>
              <a:t>Sunday</a:t>
            </a:r>
            <a:r>
              <a:rPr lang="cs-CZ" sz="6400" dirty="0" smtClean="0"/>
              <a:t>.</a:t>
            </a:r>
          </a:p>
          <a:p>
            <a:pPr algn="just">
              <a:lnSpc>
                <a:spcPct val="120000"/>
              </a:lnSpc>
              <a:buNone/>
            </a:pPr>
            <a:endParaRPr lang="cs-CZ" sz="6400" dirty="0" smtClean="0"/>
          </a:p>
          <a:p>
            <a:pPr algn="just">
              <a:lnSpc>
                <a:spcPct val="120000"/>
              </a:lnSpc>
            </a:pPr>
            <a:r>
              <a:rPr lang="cs-CZ" sz="6400" dirty="0" smtClean="0"/>
              <a:t>Advent </a:t>
            </a:r>
            <a:r>
              <a:rPr lang="cs-CZ" sz="6400" dirty="0" err="1" smtClean="0"/>
              <a:t>time</a:t>
            </a:r>
            <a:r>
              <a:rPr lang="cs-CZ" sz="6400" dirty="0" smtClean="0"/>
              <a:t> </a:t>
            </a:r>
            <a:r>
              <a:rPr lang="cs-CZ" sz="6400" dirty="0" err="1" smtClean="0"/>
              <a:t>is</a:t>
            </a:r>
            <a:r>
              <a:rPr lang="cs-CZ" sz="6400" dirty="0" smtClean="0"/>
              <a:t> </a:t>
            </a:r>
            <a:r>
              <a:rPr lang="cs-CZ" sz="6400" dirty="0" err="1" smtClean="0"/>
              <a:t>four</a:t>
            </a:r>
            <a:r>
              <a:rPr lang="cs-CZ" sz="6400" dirty="0" smtClean="0"/>
              <a:t> </a:t>
            </a:r>
            <a:r>
              <a:rPr lang="cs-CZ" sz="6400" dirty="0" err="1" smtClean="0"/>
              <a:t>weeks</a:t>
            </a:r>
            <a:r>
              <a:rPr lang="cs-CZ" sz="6400" dirty="0" smtClean="0"/>
              <a:t> </a:t>
            </a:r>
            <a:r>
              <a:rPr lang="cs-CZ" sz="6400" dirty="0" err="1" smtClean="0"/>
              <a:t>long</a:t>
            </a:r>
            <a:r>
              <a:rPr lang="cs-CZ" sz="6400" dirty="0" smtClean="0"/>
              <a:t> </a:t>
            </a:r>
            <a:r>
              <a:rPr lang="cs-CZ" sz="6400" dirty="0" err="1" smtClean="0"/>
              <a:t>and</a:t>
            </a:r>
            <a:r>
              <a:rPr lang="cs-CZ" sz="6400" dirty="0" smtClean="0"/>
              <a:t> </a:t>
            </a:r>
            <a:r>
              <a:rPr lang="cs-CZ" sz="6400" dirty="0" err="1" smtClean="0"/>
              <a:t>ends</a:t>
            </a:r>
            <a:r>
              <a:rPr lang="cs-CZ" sz="6400" dirty="0" smtClean="0"/>
              <a:t> on </a:t>
            </a:r>
            <a:r>
              <a:rPr lang="cs-CZ" sz="6400" dirty="0" err="1" smtClean="0"/>
              <a:t>Christmas</a:t>
            </a:r>
            <a:r>
              <a:rPr lang="cs-CZ" sz="6400" dirty="0" smtClean="0"/>
              <a:t> </a:t>
            </a:r>
            <a:r>
              <a:rPr lang="cs-CZ" sz="6400" dirty="0" err="1" smtClean="0"/>
              <a:t>Eve</a:t>
            </a:r>
            <a:r>
              <a:rPr lang="cs-CZ" sz="6400" dirty="0" smtClean="0"/>
              <a:t> on 24 </a:t>
            </a:r>
            <a:r>
              <a:rPr lang="cs-CZ" sz="6400" dirty="0" err="1" smtClean="0"/>
              <a:t>December</a:t>
            </a:r>
            <a:r>
              <a:rPr lang="cs-CZ" sz="6400" dirty="0" smtClean="0"/>
              <a:t>. </a:t>
            </a:r>
            <a:r>
              <a:rPr lang="cs-CZ" sz="6400" dirty="0" err="1" smtClean="0"/>
              <a:t>It</a:t>
            </a:r>
            <a:r>
              <a:rPr lang="cs-CZ" sz="6400" dirty="0" smtClean="0"/>
              <a:t> </a:t>
            </a:r>
            <a:r>
              <a:rPr lang="cs-CZ" sz="6400" dirty="0" err="1" smtClean="0"/>
              <a:t>is</a:t>
            </a:r>
            <a:r>
              <a:rPr lang="cs-CZ" sz="6400" dirty="0" smtClean="0"/>
              <a:t> a period </a:t>
            </a:r>
            <a:r>
              <a:rPr lang="cs-CZ" sz="6400" dirty="0" err="1" smtClean="0"/>
              <a:t>of</a:t>
            </a:r>
            <a:r>
              <a:rPr lang="cs-CZ" sz="6400" dirty="0" smtClean="0"/>
              <a:t> </a:t>
            </a:r>
            <a:r>
              <a:rPr lang="cs-CZ" sz="6400" dirty="0" err="1" smtClean="0"/>
              <a:t>fasting</a:t>
            </a:r>
            <a:r>
              <a:rPr lang="cs-CZ" sz="6400" dirty="0" smtClean="0"/>
              <a:t>, as </a:t>
            </a:r>
            <a:r>
              <a:rPr lang="cs-CZ" sz="6400" dirty="0" err="1" smtClean="0"/>
              <a:t>believers</a:t>
            </a:r>
            <a:r>
              <a:rPr lang="cs-CZ" sz="6400" dirty="0" smtClean="0"/>
              <a:t> are </a:t>
            </a:r>
            <a:r>
              <a:rPr lang="cs-CZ" sz="6400" dirty="0" err="1" smtClean="0"/>
              <a:t>awaiting</a:t>
            </a:r>
            <a:r>
              <a:rPr lang="cs-CZ" sz="6400" dirty="0" smtClean="0"/>
              <a:t> </a:t>
            </a:r>
            <a:r>
              <a:rPr lang="cs-CZ" sz="6400" dirty="0" err="1" smtClean="0"/>
              <a:t>the</a:t>
            </a:r>
            <a:r>
              <a:rPr lang="cs-CZ" sz="6400" dirty="0" smtClean="0"/>
              <a:t> </a:t>
            </a:r>
            <a:r>
              <a:rPr lang="cs-CZ" sz="6400" dirty="0" err="1" smtClean="0"/>
              <a:t>coming</a:t>
            </a:r>
            <a:r>
              <a:rPr lang="cs-CZ" sz="6400" dirty="0" smtClean="0"/>
              <a:t> </a:t>
            </a:r>
            <a:r>
              <a:rPr lang="cs-CZ" sz="6400" dirty="0" err="1" smtClean="0"/>
              <a:t>of</a:t>
            </a:r>
            <a:r>
              <a:rPr lang="cs-CZ" sz="6400" dirty="0" smtClean="0"/>
              <a:t> </a:t>
            </a:r>
            <a:r>
              <a:rPr lang="cs-CZ" sz="6400" dirty="0" err="1" smtClean="0"/>
              <a:t>the</a:t>
            </a:r>
            <a:r>
              <a:rPr lang="cs-CZ" sz="6400" dirty="0" smtClean="0"/>
              <a:t> </a:t>
            </a:r>
            <a:r>
              <a:rPr lang="cs-CZ" sz="6400" dirty="0" err="1" smtClean="0"/>
              <a:t>Saviour</a:t>
            </a:r>
            <a:r>
              <a:rPr lang="cs-CZ" sz="6400" dirty="0" smtClean="0"/>
              <a:t>. On </a:t>
            </a:r>
            <a:r>
              <a:rPr lang="cs-CZ" sz="6400" dirty="0" err="1" smtClean="0"/>
              <a:t>the</a:t>
            </a:r>
            <a:r>
              <a:rPr lang="cs-CZ" sz="6400" dirty="0" smtClean="0"/>
              <a:t> </a:t>
            </a:r>
            <a:r>
              <a:rPr lang="cs-CZ" sz="6400" dirty="0" err="1" smtClean="0"/>
              <a:t>first</a:t>
            </a:r>
            <a:r>
              <a:rPr lang="cs-CZ" sz="6400" dirty="0" smtClean="0"/>
              <a:t> Advent </a:t>
            </a:r>
            <a:r>
              <a:rPr lang="cs-CZ" sz="6400" dirty="0" err="1" smtClean="0"/>
              <a:t>Sunday</a:t>
            </a:r>
            <a:r>
              <a:rPr lang="cs-CZ" sz="6400" dirty="0" smtClean="0"/>
              <a:t> </a:t>
            </a:r>
            <a:r>
              <a:rPr lang="cs-CZ" sz="6400" dirty="0" err="1" smtClean="0"/>
              <a:t>Christians</a:t>
            </a:r>
            <a:r>
              <a:rPr lang="cs-CZ" sz="6400" dirty="0" smtClean="0"/>
              <a:t> </a:t>
            </a:r>
            <a:r>
              <a:rPr lang="cs-CZ" sz="6400" dirty="0" err="1" smtClean="0"/>
              <a:t>light</a:t>
            </a:r>
            <a:r>
              <a:rPr lang="cs-CZ" sz="6400" dirty="0" smtClean="0"/>
              <a:t> </a:t>
            </a:r>
            <a:r>
              <a:rPr lang="cs-CZ" sz="6400" dirty="0" err="1" smtClean="0"/>
              <a:t>the</a:t>
            </a:r>
            <a:r>
              <a:rPr lang="cs-CZ" sz="6400" dirty="0" smtClean="0"/>
              <a:t> </a:t>
            </a:r>
            <a:r>
              <a:rPr lang="cs-CZ" sz="6400" dirty="0" err="1" smtClean="0"/>
              <a:t>first</a:t>
            </a:r>
            <a:r>
              <a:rPr lang="cs-CZ" sz="6400" dirty="0" smtClean="0"/>
              <a:t> </a:t>
            </a:r>
            <a:r>
              <a:rPr lang="cs-CZ" sz="6400" dirty="0" err="1" smtClean="0"/>
              <a:t>candle</a:t>
            </a:r>
            <a:r>
              <a:rPr lang="cs-CZ" sz="6400" dirty="0" smtClean="0"/>
              <a:t> on </a:t>
            </a:r>
            <a:r>
              <a:rPr lang="cs-CZ" sz="6400" dirty="0" err="1" smtClean="0"/>
              <a:t>the</a:t>
            </a:r>
            <a:r>
              <a:rPr lang="cs-CZ" sz="6400" dirty="0" smtClean="0"/>
              <a:t> </a:t>
            </a:r>
            <a:r>
              <a:rPr lang="cs-CZ" sz="6400" dirty="0" err="1" smtClean="0"/>
              <a:t>Christmas</a:t>
            </a:r>
            <a:r>
              <a:rPr lang="cs-CZ" sz="6400" dirty="0" smtClean="0"/>
              <a:t> </a:t>
            </a:r>
            <a:r>
              <a:rPr lang="cs-CZ" sz="6400" dirty="0" err="1" smtClean="0"/>
              <a:t>wreath</a:t>
            </a:r>
            <a:r>
              <a:rPr lang="cs-CZ" sz="6400" dirty="0" smtClean="0"/>
              <a:t>, </a:t>
            </a:r>
            <a:r>
              <a:rPr lang="cs-CZ" sz="6400" dirty="0" err="1" smtClean="0"/>
              <a:t>where</a:t>
            </a:r>
            <a:r>
              <a:rPr lang="cs-CZ" sz="6400" dirty="0" smtClean="0"/>
              <a:t> </a:t>
            </a:r>
            <a:r>
              <a:rPr lang="cs-CZ" sz="6400" dirty="0" err="1" smtClean="0"/>
              <a:t>four</a:t>
            </a:r>
            <a:r>
              <a:rPr lang="cs-CZ" sz="6400" dirty="0" smtClean="0"/>
              <a:t> </a:t>
            </a:r>
            <a:r>
              <a:rPr lang="cs-CZ" sz="6400" dirty="0" err="1" smtClean="0"/>
              <a:t>candles</a:t>
            </a:r>
            <a:r>
              <a:rPr lang="cs-CZ" sz="6400" dirty="0" smtClean="0"/>
              <a:t> </a:t>
            </a:r>
            <a:r>
              <a:rPr lang="cs-CZ" sz="6400" dirty="0" err="1" smtClean="0"/>
              <a:t>stand</a:t>
            </a:r>
            <a:r>
              <a:rPr lang="cs-CZ" sz="6400" dirty="0" smtClean="0"/>
              <a:t> </a:t>
            </a:r>
            <a:r>
              <a:rPr lang="cs-CZ" sz="6400" dirty="0" err="1" smtClean="0"/>
              <a:t>symbolising</a:t>
            </a:r>
            <a:r>
              <a:rPr lang="cs-CZ" sz="6400" dirty="0" smtClean="0"/>
              <a:t> </a:t>
            </a:r>
            <a:r>
              <a:rPr lang="cs-CZ" sz="6400" dirty="0" err="1" smtClean="0"/>
              <a:t>the</a:t>
            </a:r>
            <a:r>
              <a:rPr lang="cs-CZ" sz="6400" dirty="0" smtClean="0"/>
              <a:t> </a:t>
            </a:r>
            <a:r>
              <a:rPr lang="cs-CZ" sz="6400" dirty="0" err="1" smtClean="0"/>
              <a:t>four</a:t>
            </a:r>
            <a:r>
              <a:rPr lang="cs-CZ" sz="6400" dirty="0" smtClean="0"/>
              <a:t> </a:t>
            </a:r>
            <a:r>
              <a:rPr lang="cs-CZ" sz="6400" dirty="0" err="1" smtClean="0"/>
              <a:t>Sundays</a:t>
            </a:r>
            <a:r>
              <a:rPr lang="cs-CZ" sz="6400" dirty="0" smtClean="0"/>
              <a:t> </a:t>
            </a:r>
            <a:r>
              <a:rPr lang="cs-CZ" sz="6400" dirty="0" err="1" smtClean="0"/>
              <a:t>before</a:t>
            </a:r>
            <a:r>
              <a:rPr lang="cs-CZ" sz="6400" dirty="0" smtClean="0"/>
              <a:t> </a:t>
            </a:r>
            <a:r>
              <a:rPr lang="cs-CZ" sz="6400" dirty="0" err="1" smtClean="0"/>
              <a:t>Christmas</a:t>
            </a:r>
            <a:r>
              <a:rPr lang="cs-CZ" sz="6400" dirty="0" smtClean="0"/>
              <a:t>. </a:t>
            </a:r>
            <a:r>
              <a:rPr lang="cs-CZ" sz="6400" dirty="0" err="1" smtClean="0"/>
              <a:t>We</a:t>
            </a:r>
            <a:r>
              <a:rPr lang="cs-CZ" sz="6400" dirty="0" smtClean="0"/>
              <a:t> </a:t>
            </a:r>
            <a:r>
              <a:rPr lang="cs-CZ" sz="6400" dirty="0" err="1" smtClean="0"/>
              <a:t>light</a:t>
            </a:r>
            <a:r>
              <a:rPr lang="cs-CZ" sz="6400" dirty="0" smtClean="0"/>
              <a:t> </a:t>
            </a:r>
            <a:r>
              <a:rPr lang="cs-CZ" sz="6400" dirty="0" err="1" smtClean="0"/>
              <a:t>one</a:t>
            </a:r>
            <a:r>
              <a:rPr lang="cs-CZ" sz="6400" dirty="0" smtClean="0"/>
              <a:t> </a:t>
            </a:r>
            <a:r>
              <a:rPr lang="cs-CZ" sz="6400" dirty="0" err="1" smtClean="0"/>
              <a:t>candle</a:t>
            </a:r>
            <a:r>
              <a:rPr lang="cs-CZ" sz="6400" dirty="0" smtClean="0"/>
              <a:t> </a:t>
            </a:r>
            <a:r>
              <a:rPr lang="cs-CZ" sz="6400" dirty="0" err="1" smtClean="0"/>
              <a:t>each</a:t>
            </a:r>
            <a:r>
              <a:rPr lang="cs-CZ" sz="6400" dirty="0" smtClean="0"/>
              <a:t> </a:t>
            </a:r>
            <a:r>
              <a:rPr lang="cs-CZ" sz="6400" dirty="0" err="1" smtClean="0"/>
              <a:t>Sunday</a:t>
            </a:r>
            <a:r>
              <a:rPr lang="cs-CZ" sz="6400" dirty="0" smtClean="0"/>
              <a:t>. </a:t>
            </a:r>
            <a:r>
              <a:rPr lang="cs-CZ" sz="6400" dirty="0" err="1" smtClean="0"/>
              <a:t>Another</a:t>
            </a:r>
            <a:r>
              <a:rPr lang="cs-CZ" sz="6400" dirty="0" smtClean="0"/>
              <a:t> </a:t>
            </a:r>
            <a:r>
              <a:rPr lang="cs-CZ" sz="6400" dirty="0" err="1" smtClean="0"/>
              <a:t>tradition</a:t>
            </a:r>
            <a:r>
              <a:rPr lang="cs-CZ" sz="6400" dirty="0" smtClean="0"/>
              <a:t> </a:t>
            </a:r>
            <a:r>
              <a:rPr lang="cs-CZ" sz="6400" dirty="0" err="1" smtClean="0"/>
              <a:t>is</a:t>
            </a:r>
            <a:r>
              <a:rPr lang="cs-CZ" sz="6400" dirty="0" smtClean="0"/>
              <a:t> </a:t>
            </a:r>
            <a:r>
              <a:rPr lang="cs-CZ" sz="6400" dirty="0" err="1" smtClean="0"/>
              <a:t>that</a:t>
            </a:r>
            <a:r>
              <a:rPr lang="cs-CZ" sz="6400" dirty="0" smtClean="0"/>
              <a:t> </a:t>
            </a:r>
            <a:r>
              <a:rPr lang="cs-CZ" sz="6400" dirty="0" err="1" smtClean="0"/>
              <a:t>of</a:t>
            </a:r>
            <a:r>
              <a:rPr lang="cs-CZ" sz="6400" dirty="0" smtClean="0"/>
              <a:t> </a:t>
            </a:r>
            <a:r>
              <a:rPr lang="cs-CZ" sz="6400" dirty="0" err="1" smtClean="0"/>
              <a:t>building</a:t>
            </a:r>
            <a:r>
              <a:rPr lang="cs-CZ" sz="6400" dirty="0" smtClean="0"/>
              <a:t> </a:t>
            </a:r>
            <a:r>
              <a:rPr lang="cs-CZ" sz="6400" dirty="0" err="1" smtClean="0"/>
              <a:t>or</a:t>
            </a:r>
            <a:r>
              <a:rPr lang="cs-CZ" sz="6400" dirty="0" smtClean="0"/>
              <a:t> </a:t>
            </a:r>
            <a:r>
              <a:rPr lang="cs-CZ" sz="6400" dirty="0" err="1" smtClean="0"/>
              <a:t>buying</a:t>
            </a:r>
            <a:r>
              <a:rPr lang="cs-CZ" sz="6400" dirty="0" smtClean="0"/>
              <a:t> </a:t>
            </a:r>
            <a:r>
              <a:rPr lang="cs-CZ" sz="6400" dirty="0" err="1" smtClean="0"/>
              <a:t>an</a:t>
            </a:r>
            <a:r>
              <a:rPr lang="cs-CZ" sz="6400" dirty="0" smtClean="0"/>
              <a:t> advent </a:t>
            </a:r>
            <a:r>
              <a:rPr lang="cs-CZ" sz="6400" dirty="0" err="1" smtClean="0"/>
              <a:t>calendar</a:t>
            </a:r>
            <a:r>
              <a:rPr lang="cs-CZ" sz="6400" dirty="0" smtClean="0"/>
              <a:t>, </a:t>
            </a:r>
            <a:r>
              <a:rPr lang="cs-CZ" sz="6400" dirty="0" err="1" smtClean="0"/>
              <a:t>which</a:t>
            </a:r>
            <a:r>
              <a:rPr lang="cs-CZ" sz="6400" dirty="0" smtClean="0"/>
              <a:t> </a:t>
            </a:r>
            <a:r>
              <a:rPr lang="cs-CZ" sz="6400" dirty="0" err="1" smtClean="0"/>
              <a:t>is</a:t>
            </a:r>
            <a:r>
              <a:rPr lang="cs-CZ" sz="6400" dirty="0" smtClean="0"/>
              <a:t> </a:t>
            </a:r>
            <a:r>
              <a:rPr lang="cs-CZ" sz="6400" dirty="0" err="1" smtClean="0"/>
              <a:t>made</a:t>
            </a:r>
            <a:r>
              <a:rPr lang="cs-CZ" sz="6400" dirty="0" smtClean="0"/>
              <a:t> </a:t>
            </a:r>
            <a:r>
              <a:rPr lang="cs-CZ" sz="6400" dirty="0" err="1" smtClean="0"/>
              <a:t>of</a:t>
            </a:r>
            <a:r>
              <a:rPr lang="cs-CZ" sz="6400" dirty="0" smtClean="0"/>
              <a:t> 24 </a:t>
            </a:r>
            <a:r>
              <a:rPr lang="cs-CZ" sz="6400" dirty="0" err="1" smtClean="0"/>
              <a:t>little</a:t>
            </a:r>
            <a:r>
              <a:rPr lang="cs-CZ" sz="6400" dirty="0" smtClean="0"/>
              <a:t> </a:t>
            </a:r>
            <a:r>
              <a:rPr lang="cs-CZ" sz="6400" dirty="0" err="1" smtClean="0"/>
              <a:t>boxes</a:t>
            </a:r>
            <a:r>
              <a:rPr lang="cs-CZ" sz="6400" dirty="0" smtClean="0"/>
              <a:t>/“</a:t>
            </a:r>
            <a:r>
              <a:rPr lang="cs-CZ" sz="6400" dirty="0" err="1" smtClean="0"/>
              <a:t>windows</a:t>
            </a:r>
            <a:r>
              <a:rPr lang="cs-CZ" sz="6400" dirty="0" smtClean="0"/>
              <a:t>“ </a:t>
            </a:r>
            <a:r>
              <a:rPr lang="cs-CZ" sz="6400" dirty="0" err="1" smtClean="0"/>
              <a:t>which</a:t>
            </a:r>
            <a:r>
              <a:rPr lang="cs-CZ" sz="6400" dirty="0" smtClean="0"/>
              <a:t> </a:t>
            </a:r>
            <a:r>
              <a:rPr lang="cs-CZ" sz="6400" dirty="0" err="1" smtClean="0"/>
              <a:t>children</a:t>
            </a:r>
            <a:r>
              <a:rPr lang="cs-CZ" sz="6400" dirty="0" smtClean="0"/>
              <a:t> open </a:t>
            </a:r>
            <a:r>
              <a:rPr lang="cs-CZ" sz="6400" dirty="0" err="1" smtClean="0"/>
              <a:t>from</a:t>
            </a:r>
            <a:r>
              <a:rPr lang="cs-CZ" sz="6400" dirty="0" smtClean="0"/>
              <a:t> 1 </a:t>
            </a:r>
            <a:r>
              <a:rPr lang="cs-CZ" sz="6400" dirty="0" err="1" smtClean="0"/>
              <a:t>December</a:t>
            </a:r>
            <a:r>
              <a:rPr lang="cs-CZ" sz="6400" dirty="0" smtClean="0"/>
              <a:t> </a:t>
            </a:r>
            <a:r>
              <a:rPr lang="cs-CZ" sz="6400" dirty="0" err="1" smtClean="0"/>
              <a:t>until</a:t>
            </a:r>
            <a:r>
              <a:rPr lang="cs-CZ" sz="6400" dirty="0" smtClean="0"/>
              <a:t> 24 </a:t>
            </a:r>
            <a:r>
              <a:rPr lang="cs-CZ" sz="6400" dirty="0" err="1" smtClean="0"/>
              <a:t>December</a:t>
            </a:r>
            <a:r>
              <a:rPr lang="cs-CZ" sz="6400" dirty="0" smtClean="0"/>
              <a:t>. </a:t>
            </a:r>
            <a:r>
              <a:rPr lang="cs-CZ" sz="6400" dirty="0" err="1" smtClean="0"/>
              <a:t>They</a:t>
            </a:r>
            <a:r>
              <a:rPr lang="cs-CZ" sz="6400" dirty="0" smtClean="0"/>
              <a:t> </a:t>
            </a:r>
            <a:r>
              <a:rPr lang="cs-CZ" sz="6400" dirty="0" err="1" smtClean="0"/>
              <a:t>find</a:t>
            </a:r>
            <a:r>
              <a:rPr lang="cs-CZ" sz="6400" dirty="0" smtClean="0"/>
              <a:t> a </a:t>
            </a:r>
            <a:r>
              <a:rPr lang="cs-CZ" sz="6400" dirty="0" err="1" smtClean="0"/>
              <a:t>little</a:t>
            </a:r>
            <a:r>
              <a:rPr lang="cs-CZ" sz="6400" dirty="0" smtClean="0"/>
              <a:t> </a:t>
            </a:r>
            <a:r>
              <a:rPr lang="cs-CZ" sz="6400" dirty="0" err="1" smtClean="0"/>
              <a:t>surprise</a:t>
            </a:r>
            <a:r>
              <a:rPr lang="cs-CZ" sz="6400" dirty="0" smtClean="0"/>
              <a:t> in </a:t>
            </a:r>
            <a:r>
              <a:rPr lang="cs-CZ" sz="6400" dirty="0" err="1" smtClean="0"/>
              <a:t>each</a:t>
            </a:r>
            <a:r>
              <a:rPr lang="cs-CZ" sz="6400" dirty="0" smtClean="0"/>
              <a:t> box, </a:t>
            </a:r>
            <a:r>
              <a:rPr lang="cs-CZ" sz="6400" dirty="0" err="1" smtClean="0"/>
              <a:t>usually</a:t>
            </a:r>
            <a:r>
              <a:rPr lang="cs-CZ" sz="6400" dirty="0" smtClean="0"/>
              <a:t> a </a:t>
            </a:r>
            <a:r>
              <a:rPr lang="cs-CZ" sz="6400" dirty="0" err="1" smtClean="0"/>
              <a:t>chocolate</a:t>
            </a:r>
            <a:r>
              <a:rPr lang="cs-CZ" sz="6400" dirty="0" smtClean="0"/>
              <a:t> </a:t>
            </a:r>
            <a:r>
              <a:rPr lang="cs-CZ" sz="6400" dirty="0" err="1" smtClean="0"/>
              <a:t>or</a:t>
            </a:r>
            <a:r>
              <a:rPr lang="cs-CZ" sz="6400" dirty="0" smtClean="0"/>
              <a:t> a </a:t>
            </a:r>
            <a:r>
              <a:rPr lang="cs-CZ" sz="6400" dirty="0" err="1" smtClean="0"/>
              <a:t>little</a:t>
            </a:r>
            <a:r>
              <a:rPr lang="cs-CZ" sz="6400" dirty="0" smtClean="0"/>
              <a:t> </a:t>
            </a:r>
            <a:r>
              <a:rPr lang="cs-CZ" sz="6400" dirty="0" err="1" smtClean="0"/>
              <a:t>gift</a:t>
            </a:r>
            <a:r>
              <a:rPr lang="cs-CZ" sz="6400" dirty="0" smtClean="0"/>
              <a:t>.</a:t>
            </a:r>
          </a:p>
          <a:p>
            <a:pPr algn="just">
              <a:lnSpc>
                <a:spcPct val="120000"/>
              </a:lnSpc>
            </a:pPr>
            <a:endParaRPr lang="cs-CZ" sz="6400" dirty="0" smtClean="0"/>
          </a:p>
          <a:p>
            <a:endParaRPr lang="cs-CZ" sz="5500" dirty="0"/>
          </a:p>
        </p:txBody>
      </p:sp>
      <p:pic>
        <p:nvPicPr>
          <p:cNvPr id="15362" name="Picture 2" descr="File:Adventskranz-1.Adven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1643050"/>
            <a:ext cx="3786214" cy="378621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143472" y="5429264"/>
            <a:ext cx="3857684" cy="53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cs-CZ" sz="800" dirty="0" smtClean="0"/>
              <a:t>RIESER, </a:t>
            </a:r>
            <a:r>
              <a:rPr lang="cs-CZ" sz="800" dirty="0" err="1" smtClean="0"/>
              <a:t>Micha</a:t>
            </a:r>
            <a:r>
              <a:rPr lang="cs-CZ" sz="800" dirty="0" smtClean="0"/>
              <a:t> L. </a:t>
            </a:r>
            <a:r>
              <a:rPr lang="cs-CZ" sz="800" dirty="0" err="1" smtClean="0"/>
              <a:t>Adventskranz</a:t>
            </a:r>
            <a:r>
              <a:rPr lang="cs-CZ" sz="800" dirty="0" smtClean="0"/>
              <a:t>-1.Advent.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2013-08-23]. Dostupné z: http://commons.wikimedia.org/wiki/File:Adventskranz-1.Advent.jpg </a:t>
            </a:r>
          </a:p>
        </p:txBody>
      </p:sp>
    </p:spTree>
  </p:cSld>
  <p:clrMapOvr>
    <a:masterClrMapping/>
  </p:clrMapOvr>
  <p:transition advTm="20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Saint</a:t>
            </a:r>
            <a:r>
              <a:rPr lang="cs-CZ" dirty="0" smtClean="0"/>
              <a:t> </a:t>
            </a:r>
            <a:r>
              <a:rPr lang="cs-CZ" dirty="0" err="1" smtClean="0"/>
              <a:t>Nicholas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071934" y="1268760"/>
            <a:ext cx="4748538" cy="5040560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pPr algn="just">
              <a:lnSpc>
                <a:spcPct val="120000"/>
              </a:lnSpc>
            </a:pPr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night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5 </a:t>
            </a:r>
            <a:r>
              <a:rPr lang="cs-CZ" dirty="0" err="1" smtClean="0"/>
              <a:t>December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 </a:t>
            </a:r>
            <a:r>
              <a:rPr lang="cs-CZ" dirty="0" err="1" smtClean="0"/>
              <a:t>stay</a:t>
            </a:r>
            <a:r>
              <a:rPr lang="cs-CZ" dirty="0" smtClean="0"/>
              <a:t> </a:t>
            </a:r>
            <a:r>
              <a:rPr lang="cs-CZ" dirty="0" err="1" smtClean="0"/>
              <a:t>awake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expect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visit </a:t>
            </a:r>
            <a:r>
              <a:rPr lang="cs-CZ" dirty="0" err="1" smtClean="0"/>
              <a:t>of</a:t>
            </a:r>
            <a:r>
              <a:rPr lang="cs-CZ" dirty="0" smtClean="0"/>
              <a:t> Svatý Mikuláš,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celebrated</a:t>
            </a:r>
            <a:r>
              <a:rPr lang="cs-CZ" dirty="0" smtClean="0"/>
              <a:t> on 6 </a:t>
            </a:r>
            <a:r>
              <a:rPr lang="cs-CZ" dirty="0" err="1" smtClean="0"/>
              <a:t>December</a:t>
            </a:r>
            <a:r>
              <a:rPr lang="cs-CZ" dirty="0" smtClean="0"/>
              <a:t>. He´s </a:t>
            </a:r>
            <a:r>
              <a:rPr lang="cs-CZ" dirty="0" err="1" smtClean="0"/>
              <a:t>traditionally</a:t>
            </a:r>
            <a:r>
              <a:rPr lang="cs-CZ" dirty="0" smtClean="0"/>
              <a:t> </a:t>
            </a:r>
            <a:r>
              <a:rPr lang="cs-CZ" dirty="0" err="1" smtClean="0"/>
              <a:t>accompanied</a:t>
            </a:r>
            <a:r>
              <a:rPr lang="cs-CZ" dirty="0" smtClean="0"/>
              <a:t> by </a:t>
            </a:r>
            <a:r>
              <a:rPr lang="cs-CZ" dirty="0" err="1" smtClean="0"/>
              <a:t>an</a:t>
            </a:r>
            <a:r>
              <a:rPr lang="cs-CZ" dirty="0" smtClean="0"/>
              <a:t> angel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devil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angel </a:t>
            </a:r>
            <a:r>
              <a:rPr lang="cs-CZ" dirty="0" err="1" smtClean="0"/>
              <a:t>acting</a:t>
            </a:r>
            <a:r>
              <a:rPr lang="cs-CZ" dirty="0" smtClean="0"/>
              <a:t> as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assistant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gifts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,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devil</a:t>
            </a:r>
            <a:r>
              <a:rPr lang="cs-CZ" dirty="0" smtClean="0"/>
              <a:t> </a:t>
            </a:r>
            <a:r>
              <a:rPr lang="cs-CZ" dirty="0" err="1" smtClean="0"/>
              <a:t>ready</a:t>
            </a:r>
            <a:r>
              <a:rPr lang="cs-CZ" dirty="0" smtClean="0"/>
              <a:t> to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naughty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off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to </a:t>
            </a:r>
            <a:r>
              <a:rPr lang="cs-CZ" dirty="0" err="1" smtClean="0"/>
              <a:t>hell</a:t>
            </a:r>
            <a:r>
              <a:rPr lang="cs-CZ" dirty="0" smtClean="0"/>
              <a:t>.</a:t>
            </a:r>
          </a:p>
          <a:p>
            <a:pPr algn="just">
              <a:lnSpc>
                <a:spcPct val="120000"/>
              </a:lnSpc>
            </a:pPr>
            <a:endParaRPr lang="cs-CZ" dirty="0" smtClean="0"/>
          </a:p>
          <a:p>
            <a:pPr algn="just">
              <a:lnSpc>
                <a:spcPct val="120000"/>
              </a:lnSpc>
            </a:pPr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Svatý Mikuláš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figure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Santa</a:t>
            </a:r>
            <a:r>
              <a:rPr lang="cs-CZ" dirty="0" smtClean="0"/>
              <a:t> </a:t>
            </a:r>
            <a:r>
              <a:rPr lang="cs-CZ" dirty="0" err="1" smtClean="0"/>
              <a:t>Claus</a:t>
            </a:r>
            <a:r>
              <a:rPr lang="cs-CZ" dirty="0" smtClean="0"/>
              <a:t> (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) are </a:t>
            </a:r>
            <a:r>
              <a:rPr lang="cs-CZ" dirty="0" err="1" smtClean="0"/>
              <a:t>actually</a:t>
            </a:r>
            <a:r>
              <a:rPr lang="cs-CZ" dirty="0" smtClean="0"/>
              <a:t> </a:t>
            </a:r>
            <a:r>
              <a:rPr lang="cs-CZ" dirty="0" err="1" smtClean="0"/>
              <a:t>inspired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historical</a:t>
            </a:r>
            <a:r>
              <a:rPr lang="cs-CZ" dirty="0" smtClean="0"/>
              <a:t> </a:t>
            </a:r>
            <a:r>
              <a:rPr lang="cs-CZ" dirty="0" err="1" smtClean="0"/>
              <a:t>Saint</a:t>
            </a:r>
            <a:r>
              <a:rPr lang="cs-CZ" dirty="0" smtClean="0"/>
              <a:t> </a:t>
            </a:r>
            <a:r>
              <a:rPr lang="cs-CZ" dirty="0" err="1" smtClean="0"/>
              <a:t>Nicholas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Myra</a:t>
            </a:r>
            <a:r>
              <a:rPr lang="cs-CZ" dirty="0" smtClean="0"/>
              <a:t>. </a:t>
            </a:r>
            <a:r>
              <a:rPr lang="en-US" dirty="0" smtClean="0"/>
              <a:t>He was a 4th century Greek Christian bishop famous for his generous gifts to the poor</a:t>
            </a:r>
            <a:r>
              <a:rPr lang="cs-CZ" dirty="0" smtClean="0"/>
              <a:t>. I</a:t>
            </a:r>
            <a:r>
              <a:rPr lang="en-US" dirty="0" smtClean="0"/>
              <a:t>n particular</a:t>
            </a:r>
            <a:r>
              <a:rPr lang="cs-CZ" dirty="0" smtClean="0"/>
              <a:t> he </a:t>
            </a:r>
            <a:r>
              <a:rPr lang="cs-CZ" dirty="0" err="1" smtClean="0"/>
              <a:t>helped</a:t>
            </a:r>
            <a:r>
              <a:rPr lang="en-US" dirty="0" smtClean="0"/>
              <a:t> </a:t>
            </a:r>
            <a:r>
              <a:rPr lang="en-US" dirty="0" err="1" smtClean="0"/>
              <a:t>thr</a:t>
            </a:r>
            <a:r>
              <a:rPr lang="cs-CZ" dirty="0" err="1" smtClean="0"/>
              <a:t>ee</a:t>
            </a:r>
            <a:r>
              <a:rPr lang="cs-CZ" dirty="0" smtClean="0"/>
              <a:t> </a:t>
            </a:r>
            <a:r>
              <a:rPr lang="cs-CZ" dirty="0" err="1" smtClean="0"/>
              <a:t>poor</a:t>
            </a:r>
            <a:r>
              <a:rPr lang="en-US" dirty="0" smtClean="0"/>
              <a:t> daughters of a pious Christian</a:t>
            </a:r>
            <a:r>
              <a:rPr lang="cs-CZ" dirty="0" smtClean="0"/>
              <a:t> </a:t>
            </a:r>
            <a:r>
              <a:rPr lang="cs-CZ" dirty="0" err="1" smtClean="0"/>
              <a:t>giving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money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en-US" dirty="0" smtClean="0"/>
              <a:t> dowries</a:t>
            </a:r>
            <a:r>
              <a:rPr lang="cs-CZ" dirty="0" smtClean="0"/>
              <a:t>,</a:t>
            </a:r>
            <a:r>
              <a:rPr lang="en-US" dirty="0" smtClean="0"/>
              <a:t> so that they would not have to become prostitutes</a:t>
            </a:r>
            <a:r>
              <a:rPr lang="cs-CZ" dirty="0" smtClean="0"/>
              <a:t>.</a:t>
            </a:r>
          </a:p>
        </p:txBody>
      </p:sp>
      <p:pic>
        <p:nvPicPr>
          <p:cNvPr id="14338" name="Picture 2" descr="File:Santa and devi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071678"/>
            <a:ext cx="3952902" cy="2964677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42844" y="5286388"/>
            <a:ext cx="38576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JANOTHIR. </a:t>
            </a:r>
            <a:r>
              <a:rPr lang="cs-CZ" sz="800" dirty="0" err="1" smtClean="0"/>
              <a:t>Santa</a:t>
            </a:r>
            <a:r>
              <a:rPr lang="cs-CZ" sz="800" dirty="0" smtClean="0"/>
              <a:t> </a:t>
            </a:r>
            <a:r>
              <a:rPr lang="cs-CZ" sz="800" dirty="0" err="1" smtClean="0"/>
              <a:t>and</a:t>
            </a:r>
            <a:r>
              <a:rPr lang="cs-CZ" sz="800" dirty="0" smtClean="0"/>
              <a:t> </a:t>
            </a:r>
            <a:r>
              <a:rPr lang="cs-CZ" sz="800" dirty="0" err="1" smtClean="0"/>
              <a:t>devil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2013-08-23]. Dostupné z: http://commons.wikimedia.org/wiki/File:Santa_and_devil.JPG </a:t>
            </a:r>
            <a:endParaRPr lang="cs-CZ" sz="800" dirty="0"/>
          </a:p>
        </p:txBody>
      </p:sp>
    </p:spTree>
  </p:cSld>
  <p:clrMapOvr>
    <a:masterClrMapping/>
  </p:clrMapOvr>
  <p:transition advTm="2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Christmas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2844" y="1285860"/>
            <a:ext cx="4500594" cy="542928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dirty="0" smtClean="0"/>
          </a:p>
          <a:p>
            <a:pPr algn="just">
              <a:lnSpc>
                <a:spcPct val="120000"/>
              </a:lnSpc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birth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Jesus</a:t>
            </a:r>
            <a:r>
              <a:rPr lang="cs-CZ" dirty="0" smtClean="0"/>
              <a:t> </a:t>
            </a:r>
            <a:r>
              <a:rPr lang="cs-CZ" dirty="0" err="1" smtClean="0"/>
              <a:t>Christ</a:t>
            </a:r>
            <a:r>
              <a:rPr lang="cs-CZ" dirty="0" smtClean="0"/>
              <a:t>, Son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God</a:t>
            </a:r>
            <a:r>
              <a:rPr lang="cs-CZ" dirty="0" smtClean="0"/>
              <a:t>. </a:t>
            </a:r>
            <a:r>
              <a:rPr lang="cs-CZ" dirty="0" err="1" smtClean="0"/>
              <a:t>Christians</a:t>
            </a:r>
            <a:r>
              <a:rPr lang="cs-CZ" dirty="0" smtClean="0"/>
              <a:t> </a:t>
            </a:r>
            <a:r>
              <a:rPr lang="cs-CZ" dirty="0" err="1" smtClean="0"/>
              <a:t>believe</a:t>
            </a:r>
            <a:r>
              <a:rPr lang="cs-CZ" dirty="0" smtClean="0"/>
              <a:t> 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 to </a:t>
            </a:r>
            <a:r>
              <a:rPr lang="cs-CZ" dirty="0" err="1" smtClean="0"/>
              <a:t>redeem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sins</a:t>
            </a:r>
            <a:r>
              <a:rPr lang="cs-CZ" dirty="0" smtClean="0"/>
              <a:t>.</a:t>
            </a:r>
          </a:p>
          <a:p>
            <a:pPr algn="just">
              <a:lnSpc>
                <a:spcPct val="120000"/>
              </a:lnSpc>
            </a:pPr>
            <a:r>
              <a:rPr lang="cs-CZ" dirty="0" err="1" smtClean="0"/>
              <a:t>Nowadays</a:t>
            </a:r>
            <a:r>
              <a:rPr lang="cs-CZ" dirty="0" smtClean="0"/>
              <a:t> </a:t>
            </a:r>
            <a:r>
              <a:rPr lang="cs-CZ" dirty="0" err="1" smtClean="0"/>
              <a:t>both</a:t>
            </a:r>
            <a:r>
              <a:rPr lang="cs-CZ" dirty="0" smtClean="0"/>
              <a:t> Christian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pagan</a:t>
            </a:r>
            <a:r>
              <a:rPr lang="cs-CZ" dirty="0" smtClean="0"/>
              <a:t> </a:t>
            </a:r>
            <a:r>
              <a:rPr lang="cs-CZ" dirty="0" err="1" smtClean="0"/>
              <a:t>traditions</a:t>
            </a:r>
            <a:r>
              <a:rPr lang="cs-CZ" dirty="0" smtClean="0"/>
              <a:t> are </a:t>
            </a:r>
            <a:r>
              <a:rPr lang="cs-CZ" dirty="0" err="1" smtClean="0"/>
              <a:t>honoured</a:t>
            </a:r>
            <a:r>
              <a:rPr lang="cs-CZ" dirty="0" smtClean="0"/>
              <a:t>. In </a:t>
            </a:r>
            <a:r>
              <a:rPr lang="cs-CZ" dirty="0" err="1" smtClean="0"/>
              <a:t>Czechia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celebrations</a:t>
            </a:r>
            <a:r>
              <a:rPr lang="cs-CZ" dirty="0" smtClean="0"/>
              <a:t> </a:t>
            </a:r>
            <a:r>
              <a:rPr lang="cs-CZ" dirty="0" err="1" smtClean="0"/>
              <a:t>begin</a:t>
            </a:r>
            <a:r>
              <a:rPr lang="cs-CZ" dirty="0" smtClean="0"/>
              <a:t> on 24 </a:t>
            </a:r>
            <a:r>
              <a:rPr lang="cs-CZ" dirty="0" err="1" smtClean="0"/>
              <a:t>December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marks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fasting</a:t>
            </a:r>
            <a:r>
              <a:rPr lang="cs-CZ" dirty="0" smtClean="0"/>
              <a:t>. On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fast</a:t>
            </a:r>
            <a:r>
              <a:rPr lang="cs-CZ" dirty="0" smtClean="0"/>
              <a:t> as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hope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Golden</a:t>
            </a:r>
            <a:r>
              <a:rPr lang="cs-CZ" dirty="0" smtClean="0"/>
              <a:t> </a:t>
            </a:r>
            <a:r>
              <a:rPr lang="cs-CZ" dirty="0" err="1" smtClean="0"/>
              <a:t>Pig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bring</a:t>
            </a:r>
            <a:r>
              <a:rPr lang="cs-CZ" dirty="0" smtClean="0"/>
              <a:t> </a:t>
            </a:r>
            <a:r>
              <a:rPr lang="cs-CZ" dirty="0" err="1" smtClean="0"/>
              <a:t>happiness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wealth</a:t>
            </a:r>
            <a:r>
              <a:rPr lang="cs-CZ" dirty="0" smtClean="0"/>
              <a:t>. </a:t>
            </a:r>
          </a:p>
          <a:p>
            <a:pPr algn="just">
              <a:lnSpc>
                <a:spcPct val="120000"/>
              </a:lnSpc>
            </a:pPr>
            <a:r>
              <a:rPr lang="cs-CZ" dirty="0" smtClean="0"/>
              <a:t>On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Eve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sumptuous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soup</a:t>
            </a:r>
            <a:r>
              <a:rPr lang="cs-CZ" dirty="0" smtClean="0"/>
              <a:t>, </a:t>
            </a:r>
            <a:r>
              <a:rPr lang="cs-CZ" dirty="0" err="1" smtClean="0"/>
              <a:t>fried</a:t>
            </a:r>
            <a:r>
              <a:rPr lang="cs-CZ" dirty="0" smtClean="0"/>
              <a:t> </a:t>
            </a:r>
            <a:r>
              <a:rPr lang="cs-CZ" dirty="0" err="1" smtClean="0"/>
              <a:t>carp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potato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r>
              <a:rPr lang="cs-CZ" dirty="0" smtClean="0"/>
              <a:t>, </a:t>
            </a:r>
            <a:r>
              <a:rPr lang="cs-CZ" dirty="0" err="1" smtClean="0"/>
              <a:t>followed</a:t>
            </a:r>
            <a:r>
              <a:rPr lang="cs-CZ" dirty="0" smtClean="0"/>
              <a:t> by </a:t>
            </a:r>
            <a:r>
              <a:rPr lang="cs-CZ" i="1" dirty="0" smtClean="0"/>
              <a:t>cukroví</a:t>
            </a:r>
            <a:r>
              <a:rPr lang="cs-CZ" dirty="0" smtClean="0"/>
              <a:t>, </a:t>
            </a:r>
            <a:r>
              <a:rPr lang="cs-CZ" dirty="0" err="1" smtClean="0"/>
              <a:t>confectionary</a:t>
            </a:r>
            <a:r>
              <a:rPr lang="cs-CZ" dirty="0" smtClean="0"/>
              <a:t>.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expect</a:t>
            </a:r>
            <a:r>
              <a:rPr lang="cs-CZ" dirty="0" smtClean="0"/>
              <a:t> to </a:t>
            </a:r>
            <a:r>
              <a:rPr lang="cs-CZ" dirty="0" err="1" smtClean="0"/>
              <a:t>hear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bell,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announces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arrival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Baby </a:t>
            </a:r>
            <a:r>
              <a:rPr lang="cs-CZ" dirty="0" err="1" smtClean="0"/>
              <a:t>Jesus</a:t>
            </a:r>
            <a:r>
              <a:rPr lang="cs-CZ" dirty="0" smtClean="0"/>
              <a:t>. A </a:t>
            </a:r>
            <a:r>
              <a:rPr lang="cs-CZ" dirty="0" err="1" smtClean="0"/>
              <a:t>decorated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many </a:t>
            </a:r>
            <a:r>
              <a:rPr lang="cs-CZ" dirty="0" err="1" smtClean="0"/>
              <a:t>presents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revealed</a:t>
            </a:r>
            <a:r>
              <a:rPr lang="cs-CZ" dirty="0" smtClean="0"/>
              <a:t>.</a:t>
            </a:r>
          </a:p>
          <a:p>
            <a:pPr algn="just">
              <a:lnSpc>
                <a:spcPct val="120000"/>
              </a:lnSpc>
            </a:pP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Christians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Jesus</a:t>
            </a:r>
            <a:r>
              <a:rPr lang="cs-CZ" dirty="0" smtClean="0"/>
              <a:t>´ </a:t>
            </a:r>
            <a:r>
              <a:rPr lang="cs-CZ" dirty="0" err="1" smtClean="0"/>
              <a:t>birth</a:t>
            </a:r>
            <a:r>
              <a:rPr lang="cs-CZ" dirty="0" smtClean="0"/>
              <a:t> </a:t>
            </a:r>
            <a:r>
              <a:rPr lang="cs-CZ" dirty="0" err="1" smtClean="0"/>
              <a:t>attendind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midnight</a:t>
            </a:r>
            <a:r>
              <a:rPr lang="cs-CZ" dirty="0" smtClean="0"/>
              <a:t> </a:t>
            </a:r>
            <a:r>
              <a:rPr lang="cs-CZ" dirty="0" err="1" smtClean="0"/>
              <a:t>Holy</a:t>
            </a:r>
            <a:r>
              <a:rPr lang="cs-CZ" dirty="0" smtClean="0"/>
              <a:t> </a:t>
            </a:r>
            <a:r>
              <a:rPr lang="cs-CZ" dirty="0" err="1" smtClean="0"/>
              <a:t>Mass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 descr="File:Baby boy, one month ol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1857364"/>
            <a:ext cx="4257436" cy="283385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143504" y="4857760"/>
            <a:ext cx="378621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FRETWURST, </a:t>
            </a:r>
            <a:r>
              <a:rPr lang="cs-CZ" sz="800" dirty="0" err="1" smtClean="0"/>
              <a:t>Nils</a:t>
            </a:r>
            <a:r>
              <a:rPr lang="cs-CZ" sz="800" dirty="0" smtClean="0"/>
              <a:t>. Baby boy, </a:t>
            </a:r>
            <a:r>
              <a:rPr lang="cs-CZ" sz="800" dirty="0" err="1" smtClean="0"/>
              <a:t>one</a:t>
            </a:r>
            <a:r>
              <a:rPr lang="cs-CZ" sz="800" dirty="0" smtClean="0"/>
              <a:t> </a:t>
            </a:r>
            <a:r>
              <a:rPr lang="cs-CZ" sz="800" dirty="0" err="1" smtClean="0"/>
              <a:t>month</a:t>
            </a:r>
            <a:r>
              <a:rPr lang="cs-CZ" sz="800" dirty="0" smtClean="0"/>
              <a:t> </a:t>
            </a:r>
            <a:r>
              <a:rPr lang="cs-CZ" sz="800" dirty="0" err="1" smtClean="0"/>
              <a:t>old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2013-09-11]. Dostupné z: http://commons.wikimedia.org/wiki/File:Baby_boy,_one_month_old.jpg?uselang=cs </a:t>
            </a:r>
            <a:endParaRPr lang="cs-CZ" sz="800" dirty="0"/>
          </a:p>
        </p:txBody>
      </p:sp>
    </p:spTree>
  </p:cSld>
  <p:clrMapOvr>
    <a:masterClrMapping/>
  </p:clrMapOvr>
  <p:transition advTm="2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4157666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Christmas</a:t>
            </a:r>
            <a:r>
              <a:rPr lang="cs-CZ" dirty="0" smtClean="0"/>
              <a:t> in </a:t>
            </a:r>
            <a:r>
              <a:rPr lang="cs-CZ" dirty="0" err="1" smtClean="0"/>
              <a:t>Britain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143372" y="2714620"/>
            <a:ext cx="4543428" cy="4000528"/>
          </a:xfrm>
        </p:spPr>
        <p:txBody>
          <a:bodyPr>
            <a:normAutofit/>
          </a:bodyPr>
          <a:lstStyle/>
          <a:p>
            <a:pPr algn="just"/>
            <a:r>
              <a:rPr lang="cs-CZ" sz="1500" dirty="0" smtClean="0"/>
              <a:t>In </a:t>
            </a:r>
            <a:r>
              <a:rPr lang="cs-CZ" sz="1500" dirty="0" err="1" smtClean="0"/>
              <a:t>the</a:t>
            </a:r>
            <a:r>
              <a:rPr lang="cs-CZ" sz="1500" dirty="0" smtClean="0"/>
              <a:t> </a:t>
            </a:r>
            <a:r>
              <a:rPr lang="cs-CZ" sz="1500" dirty="0" err="1" smtClean="0"/>
              <a:t>English</a:t>
            </a:r>
            <a:r>
              <a:rPr lang="cs-CZ" sz="1500" dirty="0" smtClean="0"/>
              <a:t> </a:t>
            </a:r>
            <a:r>
              <a:rPr lang="cs-CZ" sz="1500" dirty="0" err="1" smtClean="0"/>
              <a:t>speaking</a:t>
            </a:r>
            <a:r>
              <a:rPr lang="cs-CZ" sz="1500" dirty="0" smtClean="0"/>
              <a:t> </a:t>
            </a:r>
            <a:r>
              <a:rPr lang="cs-CZ" sz="1500" dirty="0" err="1" smtClean="0"/>
              <a:t>world</a:t>
            </a:r>
            <a:r>
              <a:rPr lang="cs-CZ" sz="1500" dirty="0" smtClean="0"/>
              <a:t> </a:t>
            </a:r>
            <a:r>
              <a:rPr lang="cs-CZ" sz="1500" dirty="0" err="1" smtClean="0"/>
              <a:t>the</a:t>
            </a:r>
            <a:r>
              <a:rPr lang="cs-CZ" sz="1500" dirty="0" smtClean="0"/>
              <a:t> </a:t>
            </a:r>
            <a:r>
              <a:rPr lang="cs-CZ" sz="1500" dirty="0" err="1" smtClean="0"/>
              <a:t>celebrations</a:t>
            </a:r>
            <a:r>
              <a:rPr lang="cs-CZ" sz="1500" dirty="0" smtClean="0"/>
              <a:t> </a:t>
            </a:r>
            <a:r>
              <a:rPr lang="cs-CZ" sz="1500" dirty="0" err="1" smtClean="0"/>
              <a:t>begin</a:t>
            </a:r>
            <a:r>
              <a:rPr lang="cs-CZ" sz="1500" dirty="0" smtClean="0"/>
              <a:t> on </a:t>
            </a:r>
            <a:r>
              <a:rPr lang="cs-CZ" sz="1500" dirty="0" err="1" smtClean="0"/>
              <a:t>the</a:t>
            </a:r>
            <a:r>
              <a:rPr lang="cs-CZ" sz="1500" dirty="0" smtClean="0"/>
              <a:t> </a:t>
            </a:r>
            <a:r>
              <a:rPr lang="cs-CZ" sz="1500" dirty="0" err="1" smtClean="0"/>
              <a:t>morning</a:t>
            </a:r>
            <a:r>
              <a:rPr lang="cs-CZ" sz="1500" dirty="0" smtClean="0"/>
              <a:t> </a:t>
            </a:r>
            <a:r>
              <a:rPr lang="cs-CZ" sz="1500" dirty="0" err="1" smtClean="0"/>
              <a:t>of</a:t>
            </a:r>
            <a:r>
              <a:rPr lang="cs-CZ" sz="1500" dirty="0" smtClean="0"/>
              <a:t> </a:t>
            </a:r>
            <a:r>
              <a:rPr lang="cs-CZ" sz="1500" dirty="0" err="1" smtClean="0"/>
              <a:t>Christmas</a:t>
            </a:r>
            <a:r>
              <a:rPr lang="cs-CZ" sz="1500" dirty="0" smtClean="0"/>
              <a:t> </a:t>
            </a:r>
            <a:r>
              <a:rPr lang="cs-CZ" sz="1500" dirty="0" err="1" smtClean="0"/>
              <a:t>day</a:t>
            </a:r>
            <a:r>
              <a:rPr lang="cs-CZ" sz="1500" dirty="0" smtClean="0"/>
              <a:t>, 25 </a:t>
            </a:r>
            <a:r>
              <a:rPr lang="cs-CZ" sz="1500" dirty="0" err="1" smtClean="0"/>
              <a:t>December</a:t>
            </a:r>
            <a:r>
              <a:rPr lang="cs-CZ" sz="1500" dirty="0" smtClean="0"/>
              <a:t>, </a:t>
            </a:r>
            <a:r>
              <a:rPr lang="cs-CZ" sz="1500" dirty="0" err="1" smtClean="0"/>
              <a:t>when</a:t>
            </a:r>
            <a:r>
              <a:rPr lang="cs-CZ" sz="1500" dirty="0" smtClean="0"/>
              <a:t> </a:t>
            </a:r>
            <a:r>
              <a:rPr lang="cs-CZ" sz="1500" dirty="0" err="1" smtClean="0"/>
              <a:t>children</a:t>
            </a:r>
            <a:r>
              <a:rPr lang="cs-CZ" sz="1500" dirty="0" smtClean="0"/>
              <a:t> </a:t>
            </a:r>
            <a:r>
              <a:rPr lang="cs-CZ" sz="1500" dirty="0" err="1" smtClean="0"/>
              <a:t>wake</a:t>
            </a:r>
            <a:r>
              <a:rPr lang="cs-CZ" sz="1500" dirty="0" smtClean="0"/>
              <a:t> </a:t>
            </a:r>
            <a:r>
              <a:rPr lang="cs-CZ" sz="1500" dirty="0" err="1" smtClean="0"/>
              <a:t>up</a:t>
            </a:r>
            <a:r>
              <a:rPr lang="cs-CZ" sz="1500" dirty="0" smtClean="0"/>
              <a:t> </a:t>
            </a:r>
            <a:r>
              <a:rPr lang="cs-CZ" sz="1500" dirty="0" err="1" smtClean="0"/>
              <a:t>and</a:t>
            </a:r>
            <a:r>
              <a:rPr lang="cs-CZ" sz="1500" dirty="0" smtClean="0"/>
              <a:t> </a:t>
            </a:r>
            <a:r>
              <a:rPr lang="cs-CZ" sz="1500" dirty="0" err="1" smtClean="0"/>
              <a:t>find</a:t>
            </a:r>
            <a:r>
              <a:rPr lang="cs-CZ" sz="1500" dirty="0" smtClean="0"/>
              <a:t> </a:t>
            </a:r>
            <a:r>
              <a:rPr lang="cs-CZ" sz="1500" dirty="0" err="1" smtClean="0"/>
              <a:t>the</a:t>
            </a:r>
            <a:r>
              <a:rPr lang="cs-CZ" sz="1500" dirty="0" smtClean="0"/>
              <a:t> </a:t>
            </a:r>
            <a:r>
              <a:rPr lang="cs-CZ" sz="1500" dirty="0" err="1" smtClean="0"/>
              <a:t>decorated</a:t>
            </a:r>
            <a:r>
              <a:rPr lang="cs-CZ" sz="1500" dirty="0" smtClean="0"/>
              <a:t> </a:t>
            </a:r>
            <a:r>
              <a:rPr lang="cs-CZ" sz="1500" dirty="0" err="1" smtClean="0"/>
              <a:t>Christmas</a:t>
            </a:r>
            <a:r>
              <a:rPr lang="cs-CZ" sz="1500" dirty="0" smtClean="0"/>
              <a:t> </a:t>
            </a:r>
            <a:r>
              <a:rPr lang="cs-CZ" sz="1500" dirty="0" err="1" smtClean="0"/>
              <a:t>tree</a:t>
            </a:r>
            <a:r>
              <a:rPr lang="cs-CZ" sz="1500" dirty="0" smtClean="0"/>
              <a:t> </a:t>
            </a:r>
            <a:r>
              <a:rPr lang="cs-CZ" sz="1500" dirty="0" err="1" smtClean="0"/>
              <a:t>and</a:t>
            </a:r>
            <a:r>
              <a:rPr lang="cs-CZ" sz="1500" dirty="0" smtClean="0"/>
              <a:t> </a:t>
            </a:r>
            <a:r>
              <a:rPr lang="cs-CZ" sz="1500" dirty="0" err="1" smtClean="0"/>
              <a:t>the</a:t>
            </a:r>
            <a:r>
              <a:rPr lang="cs-CZ" sz="1500" dirty="0" smtClean="0"/>
              <a:t> </a:t>
            </a:r>
            <a:r>
              <a:rPr lang="cs-CZ" sz="1500" dirty="0" err="1" smtClean="0"/>
              <a:t>gifts</a:t>
            </a:r>
            <a:r>
              <a:rPr lang="cs-CZ" sz="1500" dirty="0" smtClean="0"/>
              <a:t> </a:t>
            </a:r>
            <a:r>
              <a:rPr lang="cs-CZ" sz="1500" dirty="0" err="1" smtClean="0"/>
              <a:t>brought</a:t>
            </a:r>
            <a:r>
              <a:rPr lang="cs-CZ" sz="1500" dirty="0" smtClean="0"/>
              <a:t> by </a:t>
            </a:r>
            <a:r>
              <a:rPr lang="cs-CZ" sz="1500" dirty="0" err="1" smtClean="0"/>
              <a:t>Santa</a:t>
            </a:r>
            <a:r>
              <a:rPr lang="cs-CZ" sz="1500" dirty="0" smtClean="0"/>
              <a:t> </a:t>
            </a:r>
            <a:r>
              <a:rPr lang="cs-CZ" sz="1500" dirty="0" err="1" smtClean="0"/>
              <a:t>Claus</a:t>
            </a:r>
            <a:r>
              <a:rPr lang="cs-CZ" sz="1500" dirty="0" smtClean="0"/>
              <a:t> (</a:t>
            </a:r>
            <a:r>
              <a:rPr lang="cs-CZ" sz="1500" dirty="0" err="1" smtClean="0"/>
              <a:t>or</a:t>
            </a:r>
            <a:r>
              <a:rPr lang="cs-CZ" sz="1500" dirty="0" smtClean="0"/>
              <a:t> </a:t>
            </a:r>
            <a:r>
              <a:rPr lang="cs-CZ" sz="1500" dirty="0" err="1" smtClean="0"/>
              <a:t>Father</a:t>
            </a:r>
            <a:r>
              <a:rPr lang="cs-CZ" sz="1500" dirty="0" smtClean="0"/>
              <a:t> </a:t>
            </a:r>
            <a:r>
              <a:rPr lang="cs-CZ" sz="1500" dirty="0" err="1" smtClean="0"/>
              <a:t>Christmas</a:t>
            </a:r>
            <a:r>
              <a:rPr lang="cs-CZ" sz="1500" dirty="0" smtClean="0"/>
              <a:t>). </a:t>
            </a:r>
            <a:r>
              <a:rPr lang="cs-CZ" sz="1500" dirty="0" err="1" smtClean="0"/>
              <a:t>Then</a:t>
            </a:r>
            <a:r>
              <a:rPr lang="cs-CZ" sz="1500" dirty="0" smtClean="0"/>
              <a:t> </a:t>
            </a:r>
            <a:r>
              <a:rPr lang="cs-CZ" sz="1500" dirty="0" err="1" smtClean="0"/>
              <a:t>Christians</a:t>
            </a:r>
            <a:r>
              <a:rPr lang="cs-CZ" sz="1500" dirty="0" smtClean="0"/>
              <a:t> go to </a:t>
            </a:r>
            <a:r>
              <a:rPr lang="cs-CZ" sz="1500" dirty="0" err="1" smtClean="0"/>
              <a:t>the</a:t>
            </a:r>
            <a:r>
              <a:rPr lang="cs-CZ" sz="1500" dirty="0" smtClean="0"/>
              <a:t> </a:t>
            </a:r>
            <a:r>
              <a:rPr lang="cs-CZ" sz="1500" dirty="0" err="1" smtClean="0"/>
              <a:t>Holy</a:t>
            </a:r>
            <a:r>
              <a:rPr lang="cs-CZ" sz="1500" dirty="0" smtClean="0"/>
              <a:t> </a:t>
            </a:r>
            <a:r>
              <a:rPr lang="cs-CZ" sz="1500" dirty="0" err="1" smtClean="0"/>
              <a:t>Mass</a:t>
            </a:r>
            <a:r>
              <a:rPr lang="cs-CZ" sz="1500" dirty="0" smtClean="0"/>
              <a:t>, </a:t>
            </a:r>
            <a:r>
              <a:rPr lang="cs-CZ" sz="1500" dirty="0" err="1" smtClean="0"/>
              <a:t>and</a:t>
            </a:r>
            <a:r>
              <a:rPr lang="cs-CZ" sz="1500" dirty="0" smtClean="0"/>
              <a:t> </a:t>
            </a:r>
            <a:r>
              <a:rPr lang="cs-CZ" sz="1500" dirty="0" err="1" smtClean="0"/>
              <a:t>back</a:t>
            </a:r>
            <a:r>
              <a:rPr lang="cs-CZ" sz="1500" dirty="0" smtClean="0"/>
              <a:t> </a:t>
            </a:r>
            <a:r>
              <a:rPr lang="cs-CZ" sz="1500" dirty="0" err="1" smtClean="0"/>
              <a:t>home</a:t>
            </a:r>
            <a:r>
              <a:rPr lang="cs-CZ" sz="1500" dirty="0" smtClean="0"/>
              <a:t> </a:t>
            </a:r>
            <a:r>
              <a:rPr lang="cs-CZ" sz="1500" dirty="0" err="1" smtClean="0"/>
              <a:t>have</a:t>
            </a:r>
            <a:r>
              <a:rPr lang="cs-CZ" sz="1500" dirty="0" smtClean="0"/>
              <a:t> </a:t>
            </a:r>
            <a:r>
              <a:rPr lang="cs-CZ" sz="1500" dirty="0" err="1" smtClean="0"/>
              <a:t>Christmas</a:t>
            </a:r>
            <a:r>
              <a:rPr lang="cs-CZ" sz="1500" dirty="0" smtClean="0"/>
              <a:t> </a:t>
            </a:r>
            <a:r>
              <a:rPr lang="cs-CZ" sz="1500" dirty="0" err="1" smtClean="0"/>
              <a:t>dinner</a:t>
            </a:r>
            <a:r>
              <a:rPr lang="cs-CZ" sz="1500" dirty="0" smtClean="0"/>
              <a:t>. </a:t>
            </a:r>
          </a:p>
          <a:p>
            <a:pPr algn="just"/>
            <a:r>
              <a:rPr lang="cs-CZ" sz="1500" dirty="0" smtClean="0"/>
              <a:t>In </a:t>
            </a:r>
            <a:r>
              <a:rPr lang="cs-CZ" sz="1500" dirty="0" err="1" smtClean="0"/>
              <a:t>Britain</a:t>
            </a:r>
            <a:r>
              <a:rPr lang="cs-CZ" sz="1500" dirty="0" smtClean="0"/>
              <a:t> </a:t>
            </a:r>
            <a:r>
              <a:rPr lang="cs-CZ" sz="1500" dirty="0" err="1" smtClean="0"/>
              <a:t>Christmas</a:t>
            </a:r>
            <a:r>
              <a:rPr lang="cs-CZ" sz="1500" dirty="0" smtClean="0"/>
              <a:t> </a:t>
            </a:r>
            <a:r>
              <a:rPr lang="cs-CZ" sz="1500" dirty="0" err="1" smtClean="0"/>
              <a:t>dinner</a:t>
            </a:r>
            <a:r>
              <a:rPr lang="cs-CZ" sz="1500" dirty="0" smtClean="0"/>
              <a:t> </a:t>
            </a:r>
            <a:r>
              <a:rPr lang="cs-CZ" sz="1500" dirty="0" err="1" smtClean="0"/>
              <a:t>usually</a:t>
            </a:r>
            <a:r>
              <a:rPr lang="cs-CZ" sz="1500" dirty="0" smtClean="0"/>
              <a:t> </a:t>
            </a:r>
            <a:r>
              <a:rPr lang="cs-CZ" sz="1500" dirty="0" err="1" smtClean="0"/>
              <a:t>consists</a:t>
            </a:r>
            <a:r>
              <a:rPr lang="cs-CZ" sz="1500" dirty="0" smtClean="0"/>
              <a:t> </a:t>
            </a:r>
            <a:r>
              <a:rPr lang="cs-CZ" sz="1500" dirty="0" err="1" smtClean="0"/>
              <a:t>of</a:t>
            </a:r>
            <a:r>
              <a:rPr lang="cs-CZ" sz="1500" dirty="0" smtClean="0"/>
              <a:t> </a:t>
            </a:r>
            <a:r>
              <a:rPr lang="cs-CZ" sz="1500" dirty="0" err="1" smtClean="0"/>
              <a:t>turkey</a:t>
            </a:r>
            <a:r>
              <a:rPr lang="cs-CZ" sz="1500" dirty="0" smtClean="0"/>
              <a:t> </a:t>
            </a:r>
            <a:r>
              <a:rPr lang="cs-CZ" sz="1500" dirty="0" err="1" smtClean="0"/>
              <a:t>roast</a:t>
            </a:r>
            <a:r>
              <a:rPr lang="cs-CZ" sz="1500" dirty="0" smtClean="0"/>
              <a:t> </a:t>
            </a:r>
            <a:r>
              <a:rPr lang="cs-CZ" sz="1500" dirty="0" err="1" smtClean="0"/>
              <a:t>with</a:t>
            </a:r>
            <a:r>
              <a:rPr lang="cs-CZ" sz="1500" dirty="0" smtClean="0"/>
              <a:t> </a:t>
            </a:r>
            <a:r>
              <a:rPr lang="cs-CZ" sz="1500" dirty="0" err="1" smtClean="0"/>
              <a:t>stuffing</a:t>
            </a:r>
            <a:r>
              <a:rPr lang="cs-CZ" sz="1500" dirty="0" smtClean="0"/>
              <a:t>, </a:t>
            </a:r>
            <a:r>
              <a:rPr lang="cs-CZ" sz="1500" dirty="0" err="1" smtClean="0"/>
              <a:t>followed</a:t>
            </a:r>
            <a:r>
              <a:rPr lang="cs-CZ" sz="1500" dirty="0" smtClean="0"/>
              <a:t> by </a:t>
            </a:r>
            <a:r>
              <a:rPr lang="cs-CZ" sz="1500" dirty="0" err="1" smtClean="0"/>
              <a:t>Christmas</a:t>
            </a:r>
            <a:r>
              <a:rPr lang="cs-CZ" sz="1500" dirty="0" smtClean="0"/>
              <a:t> </a:t>
            </a:r>
            <a:r>
              <a:rPr lang="cs-CZ" sz="1500" dirty="0" err="1" smtClean="0"/>
              <a:t>pudding</a:t>
            </a:r>
            <a:r>
              <a:rPr lang="cs-CZ" sz="1500" dirty="0" smtClean="0"/>
              <a:t>. </a:t>
            </a:r>
            <a:r>
              <a:rPr lang="cs-CZ" sz="1500" dirty="0" err="1" smtClean="0"/>
              <a:t>Before</a:t>
            </a:r>
            <a:r>
              <a:rPr lang="cs-CZ" sz="1500" dirty="0" smtClean="0"/>
              <a:t> </a:t>
            </a:r>
            <a:r>
              <a:rPr lang="cs-CZ" sz="1500" dirty="0" err="1" smtClean="0"/>
              <a:t>dinner</a:t>
            </a:r>
            <a:r>
              <a:rPr lang="cs-CZ" sz="1500" dirty="0" smtClean="0"/>
              <a:t> </a:t>
            </a:r>
            <a:r>
              <a:rPr lang="cs-CZ" sz="1500" dirty="0" err="1" smtClean="0"/>
              <a:t>begins</a:t>
            </a:r>
            <a:r>
              <a:rPr lang="cs-CZ" sz="1500" dirty="0" smtClean="0"/>
              <a:t>, </a:t>
            </a:r>
            <a:r>
              <a:rPr lang="cs-CZ" sz="1500" dirty="0" err="1" smtClean="0"/>
              <a:t>the</a:t>
            </a:r>
            <a:r>
              <a:rPr lang="cs-CZ" sz="1500" dirty="0" smtClean="0"/>
              <a:t> </a:t>
            </a:r>
            <a:r>
              <a:rPr lang="cs-CZ" sz="1500" dirty="0" err="1" smtClean="0"/>
              <a:t>people</a:t>
            </a:r>
            <a:r>
              <a:rPr lang="cs-CZ" sz="1500" dirty="0" smtClean="0"/>
              <a:t> </a:t>
            </a:r>
            <a:r>
              <a:rPr lang="cs-CZ" sz="1500" dirty="0" err="1" smtClean="0"/>
              <a:t>sitting</a:t>
            </a:r>
            <a:r>
              <a:rPr lang="cs-CZ" sz="1500" dirty="0" smtClean="0"/>
              <a:t> </a:t>
            </a:r>
            <a:r>
              <a:rPr lang="cs-CZ" sz="1500" dirty="0" err="1" smtClean="0"/>
              <a:t>around</a:t>
            </a:r>
            <a:r>
              <a:rPr lang="cs-CZ" sz="1500" dirty="0" smtClean="0"/>
              <a:t> </a:t>
            </a:r>
            <a:r>
              <a:rPr lang="cs-CZ" sz="1500" dirty="0" err="1" smtClean="0"/>
              <a:t>the</a:t>
            </a:r>
            <a:r>
              <a:rPr lang="cs-CZ" sz="1500" dirty="0" smtClean="0"/>
              <a:t> table </a:t>
            </a:r>
            <a:r>
              <a:rPr lang="cs-CZ" sz="1500" dirty="0" err="1" smtClean="0"/>
              <a:t>grab</a:t>
            </a:r>
            <a:r>
              <a:rPr lang="cs-CZ" sz="1500" dirty="0" smtClean="0"/>
              <a:t> a </a:t>
            </a:r>
            <a:r>
              <a:rPr lang="cs-CZ" sz="1500" dirty="0" err="1" smtClean="0"/>
              <a:t>cracker</a:t>
            </a:r>
            <a:r>
              <a:rPr lang="cs-CZ" sz="1500" dirty="0" smtClean="0"/>
              <a:t>, </a:t>
            </a:r>
            <a:r>
              <a:rPr lang="cs-CZ" sz="1500" dirty="0" err="1" smtClean="0"/>
              <a:t>make</a:t>
            </a:r>
            <a:r>
              <a:rPr lang="cs-CZ" sz="1500" dirty="0" smtClean="0"/>
              <a:t> </a:t>
            </a:r>
            <a:r>
              <a:rPr lang="cs-CZ" sz="1500" dirty="0" err="1" smtClean="0"/>
              <a:t>it</a:t>
            </a:r>
            <a:r>
              <a:rPr lang="cs-CZ" sz="1500" dirty="0" smtClean="0"/>
              <a:t> </a:t>
            </a:r>
            <a:r>
              <a:rPr lang="cs-CZ" sz="1500" dirty="0" err="1" smtClean="0"/>
              <a:t>bang</a:t>
            </a:r>
            <a:r>
              <a:rPr lang="cs-CZ" sz="1500" dirty="0" smtClean="0"/>
              <a:t>, </a:t>
            </a:r>
            <a:r>
              <a:rPr lang="cs-CZ" sz="1500" dirty="0" err="1" smtClean="0"/>
              <a:t>finding</a:t>
            </a:r>
            <a:r>
              <a:rPr lang="cs-CZ" sz="1500" dirty="0" smtClean="0"/>
              <a:t> </a:t>
            </a:r>
            <a:r>
              <a:rPr lang="cs-CZ" sz="1500" dirty="0" err="1" smtClean="0"/>
              <a:t>inside</a:t>
            </a:r>
            <a:r>
              <a:rPr lang="cs-CZ" sz="1500" dirty="0" smtClean="0"/>
              <a:t> a </a:t>
            </a:r>
            <a:r>
              <a:rPr lang="cs-CZ" sz="1500" dirty="0" err="1" smtClean="0"/>
              <a:t>joke</a:t>
            </a:r>
            <a:r>
              <a:rPr lang="cs-CZ" sz="1500" dirty="0" smtClean="0"/>
              <a:t> </a:t>
            </a:r>
            <a:r>
              <a:rPr lang="cs-CZ" sz="1500" dirty="0" err="1" smtClean="0"/>
              <a:t>and</a:t>
            </a:r>
            <a:r>
              <a:rPr lang="cs-CZ" sz="1500" dirty="0" smtClean="0"/>
              <a:t> a </a:t>
            </a:r>
            <a:r>
              <a:rPr lang="cs-CZ" sz="1500" dirty="0" err="1" smtClean="0"/>
              <a:t>paper</a:t>
            </a:r>
            <a:r>
              <a:rPr lang="cs-CZ" sz="1500" dirty="0" smtClean="0"/>
              <a:t> </a:t>
            </a:r>
            <a:r>
              <a:rPr lang="cs-CZ" sz="1500" dirty="0" err="1" smtClean="0"/>
              <a:t>hat</a:t>
            </a:r>
            <a:r>
              <a:rPr lang="cs-CZ" sz="1500" dirty="0" smtClean="0"/>
              <a:t>, </a:t>
            </a:r>
            <a:r>
              <a:rPr lang="cs-CZ" sz="1500" dirty="0" err="1" smtClean="0"/>
              <a:t>which</a:t>
            </a:r>
            <a:r>
              <a:rPr lang="cs-CZ" sz="1500" dirty="0" smtClean="0"/>
              <a:t> </a:t>
            </a:r>
            <a:r>
              <a:rPr lang="cs-CZ" sz="1500" dirty="0" err="1" smtClean="0"/>
              <a:t>they</a:t>
            </a:r>
            <a:r>
              <a:rPr lang="cs-CZ" sz="1500" dirty="0" smtClean="0"/>
              <a:t> </a:t>
            </a:r>
            <a:r>
              <a:rPr lang="cs-CZ" sz="1500" dirty="0" err="1" smtClean="0"/>
              <a:t>immediately</a:t>
            </a:r>
            <a:r>
              <a:rPr lang="cs-CZ" sz="1500" dirty="0" smtClean="0"/>
              <a:t> </a:t>
            </a:r>
            <a:r>
              <a:rPr lang="cs-CZ" sz="1500" dirty="0" err="1" smtClean="0"/>
              <a:t>wear</a:t>
            </a:r>
            <a:r>
              <a:rPr lang="cs-CZ" sz="1500" dirty="0" smtClean="0"/>
              <a:t>. </a:t>
            </a:r>
            <a:r>
              <a:rPr lang="cs-CZ" sz="1500" dirty="0" err="1" smtClean="0"/>
              <a:t>At</a:t>
            </a:r>
            <a:r>
              <a:rPr lang="cs-CZ" sz="1500" dirty="0" smtClean="0"/>
              <a:t> </a:t>
            </a:r>
            <a:r>
              <a:rPr lang="cs-CZ" sz="1500" dirty="0" err="1" smtClean="0"/>
              <a:t>three</a:t>
            </a:r>
            <a:r>
              <a:rPr lang="cs-CZ" sz="1500" dirty="0" smtClean="0"/>
              <a:t> o´</a:t>
            </a:r>
            <a:r>
              <a:rPr lang="cs-CZ" sz="1500" dirty="0" err="1" smtClean="0"/>
              <a:t>clock</a:t>
            </a:r>
            <a:r>
              <a:rPr lang="cs-CZ" sz="1500" dirty="0" smtClean="0"/>
              <a:t> </a:t>
            </a:r>
            <a:r>
              <a:rPr lang="cs-CZ" sz="1500" dirty="0" err="1" smtClean="0"/>
              <a:t>people</a:t>
            </a:r>
            <a:r>
              <a:rPr lang="cs-CZ" sz="1500" dirty="0" smtClean="0"/>
              <a:t> </a:t>
            </a:r>
            <a:r>
              <a:rPr lang="cs-CZ" sz="1500" dirty="0" err="1" smtClean="0"/>
              <a:t>sit</a:t>
            </a:r>
            <a:r>
              <a:rPr lang="cs-CZ" sz="1500" dirty="0" smtClean="0"/>
              <a:t> in front </a:t>
            </a:r>
            <a:r>
              <a:rPr lang="cs-CZ" sz="1500" dirty="0" err="1" smtClean="0"/>
              <a:t>of</a:t>
            </a:r>
            <a:r>
              <a:rPr lang="cs-CZ" sz="1500" dirty="0" smtClean="0"/>
              <a:t> </a:t>
            </a:r>
            <a:r>
              <a:rPr lang="cs-CZ" sz="1500" dirty="0" err="1" smtClean="0"/>
              <a:t>the</a:t>
            </a:r>
            <a:r>
              <a:rPr lang="cs-CZ" sz="1500" dirty="0" smtClean="0"/>
              <a:t> TV to listen to </a:t>
            </a:r>
            <a:r>
              <a:rPr lang="cs-CZ" sz="1500" dirty="0" err="1" smtClean="0"/>
              <a:t>the</a:t>
            </a:r>
            <a:r>
              <a:rPr lang="cs-CZ" sz="1500" dirty="0" smtClean="0"/>
              <a:t> </a:t>
            </a:r>
            <a:r>
              <a:rPr lang="cs-CZ" sz="1500" dirty="0" err="1" smtClean="0"/>
              <a:t>annual</a:t>
            </a:r>
            <a:r>
              <a:rPr lang="cs-CZ" sz="1500" dirty="0" smtClean="0"/>
              <a:t> </a:t>
            </a:r>
            <a:r>
              <a:rPr lang="cs-CZ" sz="1500" dirty="0" err="1" smtClean="0"/>
              <a:t>speech</a:t>
            </a:r>
            <a:r>
              <a:rPr lang="cs-CZ" sz="1500" dirty="0" smtClean="0"/>
              <a:t> by </a:t>
            </a:r>
            <a:r>
              <a:rPr lang="cs-CZ" sz="1500" dirty="0" err="1" smtClean="0"/>
              <a:t>the</a:t>
            </a:r>
            <a:r>
              <a:rPr lang="cs-CZ" sz="1500" dirty="0" smtClean="0"/>
              <a:t> </a:t>
            </a:r>
            <a:r>
              <a:rPr lang="cs-CZ" sz="1500" dirty="0" err="1" smtClean="0"/>
              <a:t>Queen</a:t>
            </a:r>
            <a:r>
              <a:rPr lang="cs-CZ" sz="1500" dirty="0" smtClean="0"/>
              <a:t>.</a:t>
            </a:r>
          </a:p>
          <a:p>
            <a:endParaRPr lang="cs-CZ" sz="1700" dirty="0"/>
          </a:p>
        </p:txBody>
      </p:sp>
      <p:pic>
        <p:nvPicPr>
          <p:cNvPr id="12290" name="Picture 2" descr="File:ChristmasCrackers 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357166"/>
            <a:ext cx="3214710" cy="225833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85720" y="5572141"/>
            <a:ext cx="38576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Picture </a:t>
            </a:r>
            <a:r>
              <a:rPr lang="cs-CZ" sz="800" dirty="0" err="1" smtClean="0"/>
              <a:t>above</a:t>
            </a:r>
            <a:r>
              <a:rPr lang="cs-CZ" sz="800" dirty="0" smtClean="0"/>
              <a:t> </a:t>
            </a:r>
            <a:r>
              <a:rPr lang="cs-CZ" sz="800" dirty="0" err="1" smtClean="0"/>
              <a:t>right</a:t>
            </a:r>
            <a:r>
              <a:rPr lang="cs-CZ" sz="800" dirty="0" smtClean="0"/>
              <a:t>: CGROS841. </a:t>
            </a:r>
            <a:r>
              <a:rPr lang="cs-CZ" sz="800" dirty="0" err="1" smtClean="0"/>
              <a:t>ChristmasCrackers</a:t>
            </a:r>
            <a:r>
              <a:rPr lang="cs-CZ" sz="800" dirty="0" smtClean="0"/>
              <a:t> 2.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2013-08-23]. Dostupné z: </a:t>
            </a:r>
            <a:r>
              <a:rPr lang="cs-CZ" sz="800" dirty="0" smtClean="0">
                <a:hlinkClick r:id="rId4"/>
              </a:rPr>
              <a:t>http://commons.wikimedia.org/wiki/File:ChristmasCrackers_2.jpg</a:t>
            </a:r>
            <a:endParaRPr lang="cs-CZ" sz="800" dirty="0" smtClean="0"/>
          </a:p>
          <a:p>
            <a:r>
              <a:rPr lang="cs-CZ" sz="800" dirty="0" smtClean="0"/>
              <a:t>Picture </a:t>
            </a:r>
            <a:r>
              <a:rPr lang="cs-CZ" sz="800" dirty="0" err="1" smtClean="0"/>
              <a:t>above</a:t>
            </a:r>
            <a:r>
              <a:rPr lang="cs-CZ" sz="800" dirty="0" smtClean="0"/>
              <a:t> </a:t>
            </a:r>
            <a:r>
              <a:rPr lang="cs-CZ" sz="800" dirty="0" err="1" smtClean="0"/>
              <a:t>left</a:t>
            </a:r>
            <a:r>
              <a:rPr lang="cs-CZ" sz="800" dirty="0" smtClean="0"/>
              <a:t>: MUSICAL LINGUIST. </a:t>
            </a:r>
            <a:r>
              <a:rPr lang="cs-CZ" sz="800" dirty="0" err="1" smtClean="0"/>
              <a:t>Christmas</a:t>
            </a:r>
            <a:r>
              <a:rPr lang="cs-CZ" sz="800" dirty="0" smtClean="0"/>
              <a:t> </a:t>
            </a:r>
            <a:r>
              <a:rPr lang="cs-CZ" sz="800" dirty="0" err="1" smtClean="0"/>
              <a:t>pudding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2013-08-23]. Dostupné z: http://commons.wikimedia.org/wiki/File:Christmas_pudding.JPG </a:t>
            </a:r>
          </a:p>
          <a:p>
            <a:r>
              <a:rPr lang="cs-CZ" sz="800" dirty="0" smtClean="0"/>
              <a:t> </a:t>
            </a:r>
            <a:endParaRPr lang="cs-CZ" sz="800" dirty="0"/>
          </a:p>
        </p:txBody>
      </p:sp>
      <p:pic>
        <p:nvPicPr>
          <p:cNvPr id="12292" name="Picture 4" descr="File:Christmas pudding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58" y="2171652"/>
            <a:ext cx="3643338" cy="3158248"/>
          </a:xfrm>
          <a:prstGeom prst="rect">
            <a:avLst/>
          </a:prstGeom>
          <a:noFill/>
        </p:spPr>
      </p:pic>
    </p:spTree>
  </p:cSld>
  <p:clrMapOvr>
    <a:masterClrMapping/>
  </p:clrMapOvr>
  <p:transition advTm="2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holidays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14282" y="1447800"/>
            <a:ext cx="4429156" cy="5267348"/>
          </a:xfrm>
        </p:spPr>
        <p:txBody>
          <a:bodyPr>
            <a:normAutofit fontScale="55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cs-CZ" sz="2900" dirty="0" smtClean="0"/>
              <a:t>On 26 </a:t>
            </a:r>
            <a:r>
              <a:rPr lang="cs-CZ" sz="2900" dirty="0" err="1" smtClean="0"/>
              <a:t>December</a:t>
            </a:r>
            <a:r>
              <a:rPr lang="cs-CZ" sz="2900" dirty="0" smtClean="0"/>
              <a:t> </a:t>
            </a:r>
            <a:r>
              <a:rPr lang="cs-CZ" sz="2900" dirty="0" err="1" smtClean="0"/>
              <a:t>people</a:t>
            </a:r>
            <a:r>
              <a:rPr lang="cs-CZ" sz="2900" dirty="0" smtClean="0"/>
              <a:t> go to visit </a:t>
            </a:r>
            <a:r>
              <a:rPr lang="cs-CZ" sz="2900" dirty="0" err="1" smtClean="0"/>
              <a:t>family</a:t>
            </a:r>
            <a:r>
              <a:rPr lang="cs-CZ" sz="2900" dirty="0" smtClean="0"/>
              <a:t> </a:t>
            </a:r>
            <a:r>
              <a:rPr lang="cs-CZ" sz="2900" dirty="0" err="1" smtClean="0"/>
              <a:t>and</a:t>
            </a:r>
            <a:r>
              <a:rPr lang="cs-CZ" sz="2900" dirty="0" smtClean="0"/>
              <a:t> </a:t>
            </a:r>
            <a:r>
              <a:rPr lang="cs-CZ" sz="2900" dirty="0" err="1" smtClean="0"/>
              <a:t>friends</a:t>
            </a:r>
            <a:r>
              <a:rPr lang="cs-CZ" sz="2900" dirty="0" smtClean="0"/>
              <a:t> to </a:t>
            </a:r>
            <a:r>
              <a:rPr lang="cs-CZ" sz="2900" dirty="0" err="1" smtClean="0"/>
              <a:t>exchange</a:t>
            </a:r>
            <a:r>
              <a:rPr lang="cs-CZ" sz="2900" dirty="0" smtClean="0"/>
              <a:t> </a:t>
            </a:r>
            <a:r>
              <a:rPr lang="cs-CZ" sz="2900" dirty="0" err="1" smtClean="0"/>
              <a:t>gifts</a:t>
            </a:r>
            <a:r>
              <a:rPr lang="cs-CZ" sz="2900" dirty="0" smtClean="0"/>
              <a:t>. </a:t>
            </a:r>
            <a:r>
              <a:rPr lang="cs-CZ" sz="2900" dirty="0" err="1" smtClean="0"/>
              <a:t>This</a:t>
            </a:r>
            <a:r>
              <a:rPr lang="cs-CZ" sz="2900" dirty="0" smtClean="0"/>
              <a:t> </a:t>
            </a:r>
            <a:r>
              <a:rPr lang="cs-CZ" sz="2900" dirty="0" err="1" smtClean="0"/>
              <a:t>day</a:t>
            </a:r>
            <a:r>
              <a:rPr lang="cs-CZ" sz="2900" dirty="0" smtClean="0"/>
              <a:t> </a:t>
            </a:r>
            <a:r>
              <a:rPr lang="cs-CZ" sz="2900" dirty="0" err="1" smtClean="0"/>
              <a:t>is</a:t>
            </a:r>
            <a:r>
              <a:rPr lang="cs-CZ" sz="2900" dirty="0" smtClean="0"/>
              <a:t> </a:t>
            </a:r>
            <a:r>
              <a:rPr lang="cs-CZ" sz="2900" dirty="0" err="1" smtClean="0"/>
              <a:t>known</a:t>
            </a:r>
            <a:r>
              <a:rPr lang="cs-CZ" sz="2900" dirty="0" smtClean="0"/>
              <a:t> as St. </a:t>
            </a:r>
            <a:r>
              <a:rPr lang="cs-CZ" sz="2900" dirty="0" err="1" smtClean="0"/>
              <a:t>Stephen</a:t>
            </a:r>
            <a:r>
              <a:rPr lang="cs-CZ" sz="2900" dirty="0" smtClean="0"/>
              <a:t>´s </a:t>
            </a:r>
            <a:r>
              <a:rPr lang="cs-CZ" sz="2900" dirty="0" err="1" smtClean="0"/>
              <a:t>day</a:t>
            </a:r>
            <a:r>
              <a:rPr lang="cs-CZ" sz="2900" dirty="0" smtClean="0"/>
              <a:t> in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Czech</a:t>
            </a:r>
            <a:r>
              <a:rPr lang="cs-CZ" sz="2900" dirty="0" smtClean="0"/>
              <a:t> </a:t>
            </a:r>
            <a:r>
              <a:rPr lang="cs-CZ" sz="2900" dirty="0" err="1" smtClean="0"/>
              <a:t>Republic</a:t>
            </a:r>
            <a:r>
              <a:rPr lang="cs-CZ" sz="2900" dirty="0" smtClean="0"/>
              <a:t>, </a:t>
            </a:r>
            <a:r>
              <a:rPr lang="cs-CZ" sz="2900" dirty="0" err="1" smtClean="0"/>
              <a:t>and</a:t>
            </a:r>
            <a:r>
              <a:rPr lang="cs-CZ" sz="2900" dirty="0" smtClean="0"/>
              <a:t> as Boxing </a:t>
            </a:r>
            <a:r>
              <a:rPr lang="cs-CZ" sz="2900" dirty="0" err="1" smtClean="0"/>
              <a:t>Day</a:t>
            </a:r>
            <a:r>
              <a:rPr lang="cs-CZ" sz="2900" dirty="0" smtClean="0"/>
              <a:t> in </a:t>
            </a:r>
            <a:r>
              <a:rPr lang="cs-CZ" sz="2900" dirty="0" err="1" smtClean="0"/>
              <a:t>the</a:t>
            </a:r>
            <a:r>
              <a:rPr lang="cs-CZ" sz="2900" dirty="0" smtClean="0"/>
              <a:t> UK. </a:t>
            </a:r>
            <a:r>
              <a:rPr lang="cs-CZ" sz="2900" dirty="0" err="1" smtClean="0"/>
              <a:t>That</a:t>
            </a:r>
            <a:r>
              <a:rPr lang="cs-CZ" sz="2900" dirty="0" smtClean="0"/>
              <a:t>´s </a:t>
            </a:r>
            <a:r>
              <a:rPr lang="cs-CZ" sz="2900" dirty="0" err="1" smtClean="0"/>
              <a:t>because</a:t>
            </a:r>
            <a:r>
              <a:rPr lang="cs-CZ" sz="2900" dirty="0" smtClean="0"/>
              <a:t> on </a:t>
            </a:r>
            <a:r>
              <a:rPr lang="cs-CZ" sz="2900" dirty="0" err="1" smtClean="0"/>
              <a:t>that</a:t>
            </a:r>
            <a:r>
              <a:rPr lang="cs-CZ" sz="2900" dirty="0" smtClean="0"/>
              <a:t> </a:t>
            </a:r>
            <a:r>
              <a:rPr lang="cs-CZ" sz="2900" dirty="0" err="1" smtClean="0"/>
              <a:t>day</a:t>
            </a:r>
            <a:r>
              <a:rPr lang="cs-CZ" sz="2900" dirty="0" smtClean="0"/>
              <a:t> </a:t>
            </a:r>
            <a:r>
              <a:rPr lang="cs-CZ" sz="2900" dirty="0" err="1" smtClean="0"/>
              <a:t>people</a:t>
            </a:r>
            <a:r>
              <a:rPr lang="cs-CZ" sz="2900" dirty="0" smtClean="0"/>
              <a:t> in </a:t>
            </a:r>
            <a:r>
              <a:rPr lang="cs-CZ" sz="2900" dirty="0" err="1" smtClean="0"/>
              <a:t>Britain</a:t>
            </a:r>
            <a:r>
              <a:rPr lang="cs-CZ" sz="2900" dirty="0" smtClean="0"/>
              <a:t> </a:t>
            </a:r>
            <a:r>
              <a:rPr lang="cs-CZ" sz="2900" dirty="0" err="1" smtClean="0"/>
              <a:t>used</a:t>
            </a:r>
            <a:r>
              <a:rPr lang="cs-CZ" sz="2900" dirty="0" smtClean="0"/>
              <a:t> to </a:t>
            </a:r>
            <a:r>
              <a:rPr lang="cs-CZ" sz="2900" dirty="0" err="1" smtClean="0"/>
              <a:t>give</a:t>
            </a:r>
            <a:r>
              <a:rPr lang="cs-CZ" sz="2900" dirty="0" smtClean="0"/>
              <a:t> money to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postman</a:t>
            </a:r>
            <a:r>
              <a:rPr lang="cs-CZ" sz="2900" dirty="0" smtClean="0"/>
              <a:t>,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milkman</a:t>
            </a:r>
            <a:r>
              <a:rPr lang="cs-CZ" sz="2900" dirty="0" smtClean="0"/>
              <a:t>, </a:t>
            </a:r>
            <a:r>
              <a:rPr lang="cs-CZ" sz="2900" dirty="0" err="1" smtClean="0"/>
              <a:t>etc</a:t>
            </a:r>
            <a:r>
              <a:rPr lang="cs-CZ" sz="2900" dirty="0" smtClean="0"/>
              <a:t>., </a:t>
            </a:r>
            <a:r>
              <a:rPr lang="cs-CZ" sz="2900" dirty="0" err="1" smtClean="0"/>
              <a:t>who</a:t>
            </a:r>
            <a:r>
              <a:rPr lang="cs-CZ" sz="2900" dirty="0" smtClean="0"/>
              <a:t> </a:t>
            </a:r>
            <a:r>
              <a:rPr lang="cs-CZ" sz="2900" dirty="0" err="1" smtClean="0"/>
              <a:t>would</a:t>
            </a:r>
            <a:r>
              <a:rPr lang="cs-CZ" sz="2900" dirty="0" smtClean="0"/>
              <a:t> go </a:t>
            </a:r>
            <a:r>
              <a:rPr lang="cs-CZ" sz="2900" dirty="0" err="1" smtClean="0"/>
              <a:t>aroung</a:t>
            </a:r>
            <a:r>
              <a:rPr lang="cs-CZ" sz="2900" dirty="0" smtClean="0"/>
              <a:t> </a:t>
            </a:r>
            <a:r>
              <a:rPr lang="cs-CZ" sz="2900" dirty="0" err="1" smtClean="0"/>
              <a:t>wishing</a:t>
            </a:r>
            <a:r>
              <a:rPr lang="cs-CZ" sz="2900" dirty="0" smtClean="0"/>
              <a:t> a </a:t>
            </a:r>
            <a:r>
              <a:rPr lang="cs-CZ" sz="2900" dirty="0" err="1" smtClean="0"/>
              <a:t>merry</a:t>
            </a:r>
            <a:r>
              <a:rPr lang="cs-CZ" sz="2900" dirty="0" smtClean="0"/>
              <a:t> </a:t>
            </a:r>
            <a:r>
              <a:rPr lang="cs-CZ" sz="2900" dirty="0" err="1" smtClean="0"/>
              <a:t>season</a:t>
            </a:r>
            <a:r>
              <a:rPr lang="cs-CZ" sz="2900" dirty="0" smtClean="0"/>
              <a:t> </a:t>
            </a:r>
            <a:r>
              <a:rPr lang="cs-CZ" sz="2900" dirty="0" err="1" smtClean="0"/>
              <a:t>carrying</a:t>
            </a:r>
            <a:r>
              <a:rPr lang="cs-CZ" sz="2900" dirty="0" smtClean="0"/>
              <a:t> </a:t>
            </a:r>
            <a:r>
              <a:rPr lang="cs-CZ" sz="2900" dirty="0" err="1" smtClean="0"/>
              <a:t>boxes</a:t>
            </a:r>
            <a:r>
              <a:rPr lang="cs-CZ" sz="2900" dirty="0" smtClean="0"/>
              <a:t> to </a:t>
            </a:r>
            <a:r>
              <a:rPr lang="cs-CZ" sz="2900" dirty="0" err="1" smtClean="0"/>
              <a:t>collect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tips</a:t>
            </a:r>
            <a:r>
              <a:rPr lang="cs-CZ" sz="2900" dirty="0" smtClean="0"/>
              <a:t>. </a:t>
            </a:r>
          </a:p>
          <a:p>
            <a:pPr algn="just">
              <a:lnSpc>
                <a:spcPct val="120000"/>
              </a:lnSpc>
              <a:buNone/>
            </a:pPr>
            <a:endParaRPr lang="cs-CZ" sz="2900" dirty="0" smtClean="0"/>
          </a:p>
          <a:p>
            <a:pPr algn="just">
              <a:lnSpc>
                <a:spcPct val="120000"/>
              </a:lnSpc>
            </a:pPr>
            <a:r>
              <a:rPr lang="cs-CZ" sz="2900" dirty="0" smtClean="0"/>
              <a:t>On 31 </a:t>
            </a:r>
            <a:r>
              <a:rPr lang="cs-CZ" sz="2900" dirty="0" err="1" smtClean="0"/>
              <a:t>December</a:t>
            </a:r>
            <a:r>
              <a:rPr lang="cs-CZ" sz="2900" dirty="0" smtClean="0"/>
              <a:t> </a:t>
            </a:r>
            <a:r>
              <a:rPr lang="cs-CZ" sz="2900" dirty="0" err="1" smtClean="0"/>
              <a:t>people</a:t>
            </a:r>
            <a:r>
              <a:rPr lang="cs-CZ" sz="2900" dirty="0" smtClean="0"/>
              <a:t> </a:t>
            </a:r>
            <a:r>
              <a:rPr lang="cs-CZ" sz="2900" dirty="0" err="1" smtClean="0"/>
              <a:t>celebrate</a:t>
            </a:r>
            <a:r>
              <a:rPr lang="cs-CZ" sz="2900" dirty="0" smtClean="0"/>
              <a:t> New </a:t>
            </a:r>
            <a:r>
              <a:rPr lang="cs-CZ" sz="2900" dirty="0" err="1" smtClean="0"/>
              <a:t>Year</a:t>
            </a:r>
            <a:r>
              <a:rPr lang="cs-CZ" sz="2900" dirty="0" smtClean="0"/>
              <a:t>´s </a:t>
            </a:r>
            <a:r>
              <a:rPr lang="cs-CZ" sz="2900" dirty="0" err="1" smtClean="0"/>
              <a:t>Eve</a:t>
            </a:r>
            <a:r>
              <a:rPr lang="cs-CZ" sz="2900" dirty="0" smtClean="0"/>
              <a:t>, </a:t>
            </a:r>
            <a:r>
              <a:rPr lang="cs-CZ" sz="2900" dirty="0" err="1" smtClean="0"/>
              <a:t>marking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end</a:t>
            </a:r>
            <a:r>
              <a:rPr lang="cs-CZ" sz="2900" dirty="0" smtClean="0"/>
              <a:t> </a:t>
            </a:r>
            <a:r>
              <a:rPr lang="cs-CZ" sz="2900" dirty="0" err="1" smtClean="0"/>
              <a:t>of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old</a:t>
            </a:r>
            <a:r>
              <a:rPr lang="cs-CZ" sz="2900" dirty="0" smtClean="0"/>
              <a:t> </a:t>
            </a:r>
            <a:r>
              <a:rPr lang="cs-CZ" sz="2900" dirty="0" err="1" smtClean="0"/>
              <a:t>calendar</a:t>
            </a:r>
            <a:r>
              <a:rPr lang="cs-CZ" sz="2900" dirty="0" smtClean="0"/>
              <a:t> </a:t>
            </a:r>
            <a:r>
              <a:rPr lang="cs-CZ" sz="2900" dirty="0" err="1" smtClean="0"/>
              <a:t>year</a:t>
            </a:r>
            <a:r>
              <a:rPr lang="cs-CZ" sz="2900" dirty="0" smtClean="0"/>
              <a:t> </a:t>
            </a:r>
            <a:r>
              <a:rPr lang="cs-CZ" sz="2900" dirty="0" err="1" smtClean="0"/>
              <a:t>and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beginning</a:t>
            </a:r>
            <a:r>
              <a:rPr lang="cs-CZ" sz="2900" dirty="0" smtClean="0"/>
              <a:t> </a:t>
            </a:r>
            <a:r>
              <a:rPr lang="cs-CZ" sz="2900" dirty="0" err="1" smtClean="0"/>
              <a:t>of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new</a:t>
            </a:r>
            <a:r>
              <a:rPr lang="cs-CZ" sz="2900" dirty="0" smtClean="0"/>
              <a:t> </a:t>
            </a:r>
            <a:r>
              <a:rPr lang="cs-CZ" sz="2900" dirty="0" err="1" smtClean="0"/>
              <a:t>one</a:t>
            </a:r>
            <a:r>
              <a:rPr lang="cs-CZ" sz="2900" dirty="0" smtClean="0"/>
              <a:t>.</a:t>
            </a:r>
          </a:p>
          <a:p>
            <a:pPr algn="just">
              <a:lnSpc>
                <a:spcPct val="120000"/>
              </a:lnSpc>
              <a:buNone/>
            </a:pPr>
            <a:endParaRPr lang="cs-CZ" sz="2900" dirty="0" smtClean="0"/>
          </a:p>
          <a:p>
            <a:pPr algn="just">
              <a:lnSpc>
                <a:spcPct val="120000"/>
              </a:lnSpc>
            </a:pPr>
            <a:r>
              <a:rPr lang="cs-CZ" sz="2900" dirty="0" err="1" smtClean="0"/>
              <a:t>Epiphany</a:t>
            </a:r>
            <a:r>
              <a:rPr lang="cs-CZ" sz="2900" dirty="0" smtClean="0"/>
              <a:t> </a:t>
            </a:r>
            <a:r>
              <a:rPr lang="cs-CZ" sz="2900" dirty="0" err="1" smtClean="0"/>
              <a:t>or</a:t>
            </a:r>
            <a:r>
              <a:rPr lang="cs-CZ" sz="2900" dirty="0" smtClean="0"/>
              <a:t> </a:t>
            </a:r>
            <a:r>
              <a:rPr lang="cs-CZ" sz="2900" dirty="0" err="1" smtClean="0"/>
              <a:t>Three</a:t>
            </a:r>
            <a:r>
              <a:rPr lang="cs-CZ" sz="2900" dirty="0" smtClean="0"/>
              <a:t> </a:t>
            </a:r>
            <a:r>
              <a:rPr lang="cs-CZ" sz="2900" dirty="0" err="1" smtClean="0"/>
              <a:t>Kings</a:t>
            </a:r>
            <a:r>
              <a:rPr lang="cs-CZ" sz="2900" dirty="0" smtClean="0"/>
              <a:t>, </a:t>
            </a:r>
            <a:r>
              <a:rPr lang="cs-CZ" sz="2900" dirty="0" err="1" smtClean="0"/>
              <a:t>takes</a:t>
            </a:r>
            <a:r>
              <a:rPr lang="cs-CZ" sz="2900" dirty="0" smtClean="0"/>
              <a:t> </a:t>
            </a:r>
            <a:r>
              <a:rPr lang="cs-CZ" sz="2900" dirty="0" err="1" smtClean="0"/>
              <a:t>place</a:t>
            </a:r>
            <a:r>
              <a:rPr lang="cs-CZ" sz="2900" dirty="0" smtClean="0"/>
              <a:t> on 6 </a:t>
            </a:r>
            <a:r>
              <a:rPr lang="cs-CZ" sz="2900" dirty="0" err="1" smtClean="0"/>
              <a:t>January</a:t>
            </a:r>
            <a:r>
              <a:rPr lang="cs-CZ" sz="2900" dirty="0" smtClean="0"/>
              <a:t>. </a:t>
            </a:r>
            <a:r>
              <a:rPr lang="cs-CZ" sz="2900" dirty="0" err="1" smtClean="0"/>
              <a:t>People</a:t>
            </a:r>
            <a:r>
              <a:rPr lang="cs-CZ" sz="2900" dirty="0" smtClean="0"/>
              <a:t> are </a:t>
            </a:r>
            <a:r>
              <a:rPr lang="cs-CZ" sz="2900" dirty="0" err="1" smtClean="0"/>
              <a:t>reminded</a:t>
            </a:r>
            <a:r>
              <a:rPr lang="cs-CZ" sz="2900" dirty="0" smtClean="0"/>
              <a:t> </a:t>
            </a:r>
            <a:r>
              <a:rPr lang="cs-CZ" sz="2900" dirty="0" err="1" smtClean="0"/>
              <a:t>of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legendary</a:t>
            </a:r>
            <a:r>
              <a:rPr lang="cs-CZ" sz="2900" dirty="0" smtClean="0"/>
              <a:t> visit </a:t>
            </a:r>
            <a:r>
              <a:rPr lang="cs-CZ" sz="2900" dirty="0" err="1" smtClean="0"/>
              <a:t>of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Three</a:t>
            </a:r>
            <a:r>
              <a:rPr lang="cs-CZ" sz="2900" dirty="0" smtClean="0"/>
              <a:t> </a:t>
            </a:r>
            <a:r>
              <a:rPr lang="cs-CZ" sz="2900" dirty="0" err="1" smtClean="0"/>
              <a:t>Kings</a:t>
            </a:r>
            <a:r>
              <a:rPr lang="cs-CZ" sz="2900" dirty="0" smtClean="0"/>
              <a:t>, </a:t>
            </a:r>
            <a:r>
              <a:rPr lang="cs-CZ" sz="2900" dirty="0" err="1" smtClean="0"/>
              <a:t>who</a:t>
            </a:r>
            <a:r>
              <a:rPr lang="cs-CZ" sz="2900" dirty="0" smtClean="0"/>
              <a:t> </a:t>
            </a:r>
            <a:r>
              <a:rPr lang="cs-CZ" sz="2900" dirty="0" err="1" smtClean="0"/>
              <a:t>carried</a:t>
            </a:r>
            <a:r>
              <a:rPr lang="en-US" sz="2900" dirty="0" smtClean="0"/>
              <a:t> gold, frankincense and myrrh</a:t>
            </a:r>
            <a:r>
              <a:rPr lang="cs-CZ" sz="2900" dirty="0" smtClean="0"/>
              <a:t>. </a:t>
            </a:r>
            <a:r>
              <a:rPr lang="cs-CZ" sz="2900" dirty="0" err="1" smtClean="0"/>
              <a:t>They</a:t>
            </a:r>
            <a:r>
              <a:rPr lang="cs-CZ" sz="2900" dirty="0" smtClean="0"/>
              <a:t> </a:t>
            </a:r>
            <a:r>
              <a:rPr lang="en-US" sz="2900" dirty="0" smtClean="0"/>
              <a:t>have been commonly known as</a:t>
            </a:r>
            <a:r>
              <a:rPr lang="cs-CZ" sz="2900" dirty="0" smtClean="0"/>
              <a:t> </a:t>
            </a:r>
            <a:r>
              <a:rPr lang="en-US" sz="2900" dirty="0" smtClean="0"/>
              <a:t>Melchior,</a:t>
            </a:r>
            <a:r>
              <a:rPr lang="cs-CZ" sz="2900" dirty="0" smtClean="0"/>
              <a:t> </a:t>
            </a:r>
            <a:r>
              <a:rPr lang="en-US" sz="2900" dirty="0" smtClean="0"/>
              <a:t>Caspar</a:t>
            </a:r>
            <a:r>
              <a:rPr lang="cs-CZ" sz="2900" dirty="0" smtClean="0"/>
              <a:t> </a:t>
            </a:r>
            <a:r>
              <a:rPr lang="cs-CZ" sz="2900" dirty="0" err="1" smtClean="0"/>
              <a:t>and</a:t>
            </a:r>
            <a:r>
              <a:rPr lang="cs-CZ" sz="2900" dirty="0" smtClean="0"/>
              <a:t> </a:t>
            </a:r>
            <a:r>
              <a:rPr lang="en-US" sz="2900" dirty="0" err="1" smtClean="0"/>
              <a:t>Baltha</a:t>
            </a:r>
            <a:r>
              <a:rPr lang="cs-CZ" sz="2900" dirty="0" err="1" smtClean="0"/>
              <a:t>sar</a:t>
            </a:r>
            <a:r>
              <a:rPr lang="cs-CZ" sz="2900" dirty="0" smtClean="0"/>
              <a:t>. </a:t>
            </a:r>
            <a:r>
              <a:rPr lang="en-US" sz="2900" dirty="0" smtClean="0"/>
              <a:t>The Gospel of Matthew states that they came "from the east</a:t>
            </a:r>
            <a:r>
              <a:rPr lang="cs-CZ" sz="2900" dirty="0" smtClean="0"/>
              <a:t>“. </a:t>
            </a:r>
          </a:p>
          <a:p>
            <a:endParaRPr lang="cs-CZ" sz="2900" dirty="0" smtClean="0"/>
          </a:p>
          <a:p>
            <a:endParaRPr lang="cs-CZ" dirty="0"/>
          </a:p>
        </p:txBody>
      </p:sp>
      <p:pic>
        <p:nvPicPr>
          <p:cNvPr id="11266" name="Picture 2" descr="File:Abraham Bloemaert - The adoration of the Magi - Google Art Projec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1643050"/>
            <a:ext cx="4265801" cy="371477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714876" y="5500702"/>
            <a:ext cx="42862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Abraham </a:t>
            </a:r>
            <a:r>
              <a:rPr lang="cs-CZ" sz="800" dirty="0" err="1" smtClean="0"/>
              <a:t>Bloemaert</a:t>
            </a:r>
            <a:r>
              <a:rPr lang="cs-CZ" sz="800" dirty="0" smtClean="0"/>
              <a:t> - </a:t>
            </a:r>
            <a:r>
              <a:rPr lang="cs-CZ" sz="800" dirty="0" err="1" smtClean="0"/>
              <a:t>The</a:t>
            </a:r>
            <a:r>
              <a:rPr lang="cs-CZ" sz="800" dirty="0" smtClean="0"/>
              <a:t> </a:t>
            </a:r>
            <a:r>
              <a:rPr lang="cs-CZ" sz="800" dirty="0" err="1" smtClean="0"/>
              <a:t>adoration</a:t>
            </a:r>
            <a:r>
              <a:rPr lang="cs-CZ" sz="800" dirty="0" smtClean="0"/>
              <a:t> </a:t>
            </a:r>
            <a:r>
              <a:rPr lang="cs-CZ" sz="800" dirty="0" err="1" smtClean="0"/>
              <a:t>of</a:t>
            </a:r>
            <a:r>
              <a:rPr lang="cs-CZ" sz="800" dirty="0" smtClean="0"/>
              <a:t> </a:t>
            </a:r>
            <a:r>
              <a:rPr lang="cs-CZ" sz="800" dirty="0" err="1" smtClean="0"/>
              <a:t>the</a:t>
            </a:r>
            <a:r>
              <a:rPr lang="cs-CZ" sz="800" dirty="0" smtClean="0"/>
              <a:t> </a:t>
            </a:r>
            <a:r>
              <a:rPr lang="cs-CZ" sz="800" dirty="0" err="1" smtClean="0"/>
              <a:t>Magi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2013-08-23]. Dostupné z: http://commons.wikimedia.org/wiki/File:Abraham_Bloemaert_-_The_adoration_of_the_Magi_-_Google_Art_Project.jpg </a:t>
            </a:r>
            <a:endParaRPr lang="cs-CZ" sz="800" dirty="0"/>
          </a:p>
        </p:txBody>
      </p:sp>
    </p:spTree>
  </p:cSld>
  <p:clrMapOvr>
    <a:masterClrMapping/>
  </p:clrMapOvr>
  <p:transition advTm="20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Candlemas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Carnival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85786" y="1484784"/>
            <a:ext cx="7901014" cy="3444414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20000"/>
              </a:lnSpc>
            </a:pPr>
            <a:r>
              <a:rPr lang="en-US" sz="2100" dirty="0" err="1" smtClean="0"/>
              <a:t>Candlemas</a:t>
            </a:r>
            <a:r>
              <a:rPr lang="en-US" sz="2100" dirty="0" smtClean="0"/>
              <a:t> </a:t>
            </a:r>
            <a:r>
              <a:rPr lang="cs-CZ" sz="2100" dirty="0" err="1" smtClean="0"/>
              <a:t>is</a:t>
            </a:r>
            <a:r>
              <a:rPr lang="cs-CZ" sz="2100" dirty="0" smtClean="0"/>
              <a:t> </a:t>
            </a:r>
            <a:r>
              <a:rPr lang="cs-CZ" sz="2100" dirty="0" err="1" smtClean="0"/>
              <a:t>another</a:t>
            </a:r>
            <a:r>
              <a:rPr lang="cs-CZ" sz="2100" dirty="0" smtClean="0"/>
              <a:t> Christian </a:t>
            </a:r>
            <a:r>
              <a:rPr lang="cs-CZ" sz="2100" dirty="0" err="1" smtClean="0"/>
              <a:t>celebration</a:t>
            </a:r>
            <a:r>
              <a:rPr lang="cs-CZ" sz="2100" dirty="0" smtClean="0"/>
              <a:t> </a:t>
            </a:r>
            <a:r>
              <a:rPr lang="cs-CZ" sz="2100" dirty="0" err="1" smtClean="0"/>
              <a:t>which</a:t>
            </a:r>
            <a:r>
              <a:rPr lang="cs-CZ" sz="2100" dirty="0" smtClean="0"/>
              <a:t> </a:t>
            </a:r>
            <a:r>
              <a:rPr lang="en-US" sz="2100" dirty="0" smtClean="0"/>
              <a:t>occurs 40 days after Christmas.</a:t>
            </a:r>
            <a:r>
              <a:rPr lang="cs-CZ" sz="2100" dirty="0" smtClean="0"/>
              <a:t> </a:t>
            </a:r>
            <a:r>
              <a:rPr lang="en-US" sz="2100" dirty="0" smtClean="0"/>
              <a:t>Traditionally the term "</a:t>
            </a:r>
            <a:r>
              <a:rPr lang="en-US" sz="2100" dirty="0" err="1" smtClean="0"/>
              <a:t>Candlemas</a:t>
            </a:r>
            <a:r>
              <a:rPr lang="en-US" sz="2100" dirty="0" smtClean="0"/>
              <a:t>" (or Candle Mass) referred to the practice whereby a priest on 2 February blessed beeswax candles for use throughout the year, some of which were distributed to the faithful for use in the home.</a:t>
            </a:r>
            <a:r>
              <a:rPr lang="cs-CZ" sz="2100" dirty="0" smtClean="0"/>
              <a:t> </a:t>
            </a:r>
            <a:r>
              <a:rPr lang="cs-CZ" sz="2100" dirty="0" err="1" smtClean="0"/>
              <a:t>It</a:t>
            </a:r>
            <a:r>
              <a:rPr lang="cs-CZ" sz="2100" dirty="0" smtClean="0"/>
              <a:t> </a:t>
            </a:r>
            <a:r>
              <a:rPr lang="cs-CZ" sz="2100" dirty="0" err="1" smtClean="0"/>
              <a:t>usually</a:t>
            </a:r>
            <a:r>
              <a:rPr lang="cs-CZ" sz="2100" dirty="0" smtClean="0"/>
              <a:t> </a:t>
            </a:r>
            <a:r>
              <a:rPr lang="cs-CZ" sz="2100" dirty="0" err="1" smtClean="0"/>
              <a:t>marks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end</a:t>
            </a:r>
            <a:r>
              <a:rPr lang="cs-CZ" sz="2100" dirty="0" smtClean="0"/>
              <a:t> </a:t>
            </a:r>
            <a:r>
              <a:rPr lang="cs-CZ" sz="2100" dirty="0" err="1" smtClean="0"/>
              <a:t>of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Christmas</a:t>
            </a:r>
            <a:r>
              <a:rPr lang="cs-CZ" sz="2100" dirty="0" smtClean="0"/>
              <a:t> </a:t>
            </a:r>
            <a:r>
              <a:rPr lang="cs-CZ" sz="2100" dirty="0" err="1" smtClean="0"/>
              <a:t>season</a:t>
            </a:r>
            <a:r>
              <a:rPr lang="cs-CZ" sz="2100" dirty="0" smtClean="0"/>
              <a:t> </a:t>
            </a:r>
            <a:r>
              <a:rPr lang="cs-CZ" sz="2100" dirty="0" err="1" smtClean="0"/>
              <a:t>and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beginning</a:t>
            </a:r>
            <a:r>
              <a:rPr lang="cs-CZ" sz="2100" dirty="0" smtClean="0"/>
              <a:t> </a:t>
            </a:r>
            <a:r>
              <a:rPr lang="cs-CZ" sz="2100" dirty="0" err="1" smtClean="0"/>
              <a:t>of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Carnival</a:t>
            </a:r>
            <a:r>
              <a:rPr lang="cs-CZ" sz="2100" dirty="0" smtClean="0"/>
              <a:t> </a:t>
            </a:r>
            <a:r>
              <a:rPr lang="cs-CZ" sz="2100" dirty="0" err="1" smtClean="0"/>
              <a:t>season</a:t>
            </a:r>
            <a:r>
              <a:rPr lang="cs-CZ" sz="2100" dirty="0" smtClean="0"/>
              <a:t>.</a:t>
            </a:r>
          </a:p>
          <a:p>
            <a:pPr algn="just">
              <a:lnSpc>
                <a:spcPct val="120000"/>
              </a:lnSpc>
            </a:pPr>
            <a:r>
              <a:rPr lang="cs-CZ" sz="2100" dirty="0" err="1" smtClean="0"/>
              <a:t>Carnival</a:t>
            </a:r>
            <a:r>
              <a:rPr lang="cs-CZ" sz="2100" dirty="0" smtClean="0"/>
              <a:t> </a:t>
            </a:r>
            <a:r>
              <a:rPr lang="cs-CZ" sz="2100" dirty="0" err="1" smtClean="0"/>
              <a:t>ends</a:t>
            </a:r>
            <a:r>
              <a:rPr lang="cs-CZ" sz="2100" dirty="0" smtClean="0"/>
              <a:t> on </a:t>
            </a:r>
            <a:r>
              <a:rPr lang="cs-CZ" sz="2100" dirty="0" err="1" smtClean="0"/>
              <a:t>Shrove</a:t>
            </a:r>
            <a:r>
              <a:rPr lang="cs-CZ" sz="2100" dirty="0" smtClean="0"/>
              <a:t> </a:t>
            </a:r>
            <a:r>
              <a:rPr lang="cs-CZ" sz="2100" dirty="0" err="1" smtClean="0"/>
              <a:t>Tuesday</a:t>
            </a:r>
            <a:r>
              <a:rPr lang="cs-CZ" sz="2100" dirty="0" smtClean="0"/>
              <a:t>, </a:t>
            </a:r>
            <a:r>
              <a:rPr lang="cs-CZ" sz="2100" dirty="0" err="1" smtClean="0"/>
              <a:t>when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Carnival</a:t>
            </a:r>
            <a:r>
              <a:rPr lang="cs-CZ" sz="2100" dirty="0" smtClean="0"/>
              <a:t> </a:t>
            </a:r>
            <a:r>
              <a:rPr lang="cs-CZ" sz="2100" dirty="0" err="1" smtClean="0"/>
              <a:t>celebrations</a:t>
            </a:r>
            <a:r>
              <a:rPr lang="cs-CZ" sz="2100" dirty="0" smtClean="0"/>
              <a:t> </a:t>
            </a:r>
            <a:r>
              <a:rPr lang="cs-CZ" sz="2100" dirty="0" err="1" smtClean="0"/>
              <a:t>culminate</a:t>
            </a:r>
            <a:r>
              <a:rPr lang="cs-CZ" sz="2100" dirty="0" smtClean="0"/>
              <a:t>. In </a:t>
            </a:r>
            <a:r>
              <a:rPr lang="cs-CZ" sz="2100" dirty="0" err="1" smtClean="0"/>
              <a:t>Britain</a:t>
            </a:r>
            <a:r>
              <a:rPr lang="cs-CZ" sz="2100" dirty="0" smtClean="0"/>
              <a:t> </a:t>
            </a:r>
            <a:r>
              <a:rPr lang="cs-CZ" sz="2100" dirty="0" err="1" smtClean="0"/>
              <a:t>it</a:t>
            </a:r>
            <a:r>
              <a:rPr lang="cs-CZ" sz="2100" dirty="0" smtClean="0"/>
              <a:t> </a:t>
            </a:r>
            <a:r>
              <a:rPr lang="cs-CZ" sz="2100" dirty="0" err="1" smtClean="0"/>
              <a:t>is</a:t>
            </a:r>
            <a:r>
              <a:rPr lang="cs-CZ" sz="2100" dirty="0" smtClean="0"/>
              <a:t> </a:t>
            </a:r>
            <a:r>
              <a:rPr lang="cs-CZ" sz="2100" dirty="0" err="1" smtClean="0"/>
              <a:t>called</a:t>
            </a:r>
            <a:r>
              <a:rPr lang="cs-CZ" sz="2100" dirty="0" smtClean="0"/>
              <a:t> </a:t>
            </a:r>
            <a:r>
              <a:rPr lang="cs-CZ" sz="2100" dirty="0" err="1" smtClean="0"/>
              <a:t>Pancake</a:t>
            </a:r>
            <a:r>
              <a:rPr lang="cs-CZ" sz="2100" dirty="0" smtClean="0"/>
              <a:t> </a:t>
            </a:r>
            <a:r>
              <a:rPr lang="cs-CZ" sz="2100" dirty="0" err="1" smtClean="0"/>
              <a:t>day</a:t>
            </a:r>
            <a:r>
              <a:rPr lang="cs-CZ" sz="2100" dirty="0" smtClean="0"/>
              <a:t>, as </a:t>
            </a:r>
            <a:r>
              <a:rPr lang="cs-CZ" sz="2100" dirty="0" err="1" smtClean="0"/>
              <a:t>people</a:t>
            </a:r>
            <a:r>
              <a:rPr lang="cs-CZ" sz="2100" dirty="0" smtClean="0"/>
              <a:t> </a:t>
            </a:r>
            <a:r>
              <a:rPr lang="cs-CZ" sz="2100" dirty="0" err="1" smtClean="0"/>
              <a:t>ate</a:t>
            </a:r>
            <a:r>
              <a:rPr lang="cs-CZ" sz="2100" dirty="0" smtClean="0"/>
              <a:t> </a:t>
            </a:r>
            <a:r>
              <a:rPr lang="cs-CZ" sz="2100" dirty="0" err="1" smtClean="0"/>
              <a:t>richly</a:t>
            </a:r>
            <a:r>
              <a:rPr lang="cs-CZ" sz="2100" dirty="0" smtClean="0"/>
              <a:t> </a:t>
            </a:r>
            <a:r>
              <a:rPr lang="cs-CZ" sz="2100" dirty="0" err="1" smtClean="0"/>
              <a:t>before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period </a:t>
            </a:r>
            <a:r>
              <a:rPr lang="cs-CZ" sz="2100" dirty="0" err="1" smtClean="0"/>
              <a:t>of</a:t>
            </a:r>
            <a:r>
              <a:rPr lang="cs-CZ" sz="2100" dirty="0" smtClean="0"/>
              <a:t> </a:t>
            </a:r>
            <a:r>
              <a:rPr lang="cs-CZ" sz="2100" dirty="0" err="1" smtClean="0"/>
              <a:t>fasting</a:t>
            </a:r>
            <a:r>
              <a:rPr lang="cs-CZ" sz="2100" dirty="0" smtClean="0"/>
              <a:t> </a:t>
            </a:r>
            <a:r>
              <a:rPr lang="cs-CZ" sz="2100" dirty="0" err="1" smtClean="0"/>
              <a:t>began</a:t>
            </a:r>
            <a:r>
              <a:rPr lang="cs-CZ" sz="2100" dirty="0" smtClean="0"/>
              <a:t>. </a:t>
            </a:r>
            <a:r>
              <a:rPr lang="cs-CZ" sz="2100" dirty="0" err="1" smtClean="0"/>
              <a:t>Nowadays</a:t>
            </a:r>
            <a:r>
              <a:rPr lang="cs-CZ" sz="2100" dirty="0" smtClean="0"/>
              <a:t> </a:t>
            </a:r>
            <a:r>
              <a:rPr lang="cs-CZ" sz="2100" dirty="0" err="1" smtClean="0"/>
              <a:t>pancake</a:t>
            </a:r>
            <a:r>
              <a:rPr lang="cs-CZ" sz="2100" dirty="0" smtClean="0"/>
              <a:t> </a:t>
            </a:r>
            <a:r>
              <a:rPr lang="cs-CZ" sz="2100" dirty="0" err="1" smtClean="0"/>
              <a:t>races</a:t>
            </a:r>
            <a:r>
              <a:rPr lang="cs-CZ" sz="2100" dirty="0" smtClean="0"/>
              <a:t> </a:t>
            </a:r>
            <a:r>
              <a:rPr lang="cs-CZ" sz="2100" dirty="0" err="1" smtClean="0"/>
              <a:t>take</a:t>
            </a:r>
            <a:r>
              <a:rPr lang="cs-CZ" sz="2100" dirty="0" smtClean="0"/>
              <a:t> </a:t>
            </a:r>
            <a:r>
              <a:rPr lang="cs-CZ" sz="2100" dirty="0" err="1" smtClean="0"/>
              <a:t>place</a:t>
            </a:r>
            <a:r>
              <a:rPr lang="cs-CZ" sz="2100" dirty="0" smtClean="0"/>
              <a:t>, in </a:t>
            </a:r>
            <a:r>
              <a:rPr lang="cs-CZ" sz="2100" dirty="0" err="1" smtClean="0"/>
              <a:t>which</a:t>
            </a:r>
            <a:r>
              <a:rPr lang="cs-CZ" sz="2100" dirty="0" smtClean="0"/>
              <a:t> </a:t>
            </a:r>
            <a:r>
              <a:rPr lang="cs-CZ" sz="2100" dirty="0" err="1" smtClean="0"/>
              <a:t>competitors</a:t>
            </a:r>
            <a:r>
              <a:rPr lang="cs-CZ" sz="2100" dirty="0" smtClean="0"/>
              <a:t> </a:t>
            </a:r>
            <a:r>
              <a:rPr lang="cs-CZ" sz="2100" dirty="0" err="1" smtClean="0"/>
              <a:t>must</a:t>
            </a:r>
            <a:r>
              <a:rPr lang="cs-CZ" sz="2100" dirty="0" smtClean="0"/>
              <a:t> </a:t>
            </a:r>
            <a:r>
              <a:rPr lang="cs-CZ" sz="2100" dirty="0" err="1" smtClean="0"/>
              <a:t>toss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pancake</a:t>
            </a:r>
            <a:r>
              <a:rPr lang="cs-CZ" sz="2100" dirty="0" smtClean="0"/>
              <a:t>. </a:t>
            </a:r>
            <a:r>
              <a:rPr lang="cs-CZ" sz="2100" dirty="0" err="1" smtClean="0"/>
              <a:t>It</a:t>
            </a:r>
            <a:r>
              <a:rPr lang="cs-CZ" sz="2100" dirty="0" smtClean="0"/>
              <a:t> </a:t>
            </a:r>
            <a:r>
              <a:rPr lang="cs-CZ" sz="2100" dirty="0" err="1" smtClean="0"/>
              <a:t>is</a:t>
            </a:r>
            <a:r>
              <a:rPr lang="cs-CZ" sz="2100" dirty="0" smtClean="0"/>
              <a:t> </a:t>
            </a:r>
            <a:r>
              <a:rPr lang="cs-CZ" sz="2100" dirty="0" err="1" smtClean="0"/>
              <a:t>followed</a:t>
            </a:r>
            <a:r>
              <a:rPr lang="cs-CZ" sz="2100" dirty="0" smtClean="0"/>
              <a:t> by </a:t>
            </a:r>
            <a:r>
              <a:rPr lang="cs-CZ" sz="2100" dirty="0" err="1" smtClean="0"/>
              <a:t>Ash</a:t>
            </a:r>
            <a:r>
              <a:rPr lang="cs-CZ" sz="2100" dirty="0" smtClean="0"/>
              <a:t> </a:t>
            </a:r>
            <a:r>
              <a:rPr lang="cs-CZ" sz="2100" dirty="0" err="1" smtClean="0"/>
              <a:t>Wednesday</a:t>
            </a:r>
            <a:r>
              <a:rPr lang="cs-CZ" sz="2100" dirty="0" smtClean="0"/>
              <a:t>, </a:t>
            </a:r>
            <a:r>
              <a:rPr lang="cs-CZ" sz="2100" dirty="0" err="1" smtClean="0"/>
              <a:t>which</a:t>
            </a:r>
            <a:r>
              <a:rPr lang="cs-CZ" sz="2100" dirty="0" smtClean="0"/>
              <a:t> </a:t>
            </a:r>
            <a:r>
              <a:rPr lang="cs-CZ" sz="2100" dirty="0" err="1" smtClean="0"/>
              <a:t>is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beginning</a:t>
            </a:r>
            <a:r>
              <a:rPr lang="cs-CZ" sz="2100" dirty="0" smtClean="0"/>
              <a:t> </a:t>
            </a:r>
            <a:r>
              <a:rPr lang="cs-CZ" sz="2100" dirty="0" err="1" smtClean="0"/>
              <a:t>of</a:t>
            </a:r>
            <a:r>
              <a:rPr lang="cs-CZ" sz="2100" dirty="0" smtClean="0"/>
              <a:t> Lent. </a:t>
            </a:r>
            <a:r>
              <a:rPr lang="cs-CZ" sz="2100" dirty="0" err="1" smtClean="0"/>
              <a:t>Ashes</a:t>
            </a:r>
            <a:r>
              <a:rPr lang="cs-CZ" sz="2100" dirty="0" smtClean="0"/>
              <a:t> are </a:t>
            </a:r>
            <a:r>
              <a:rPr lang="cs-CZ" sz="2100" dirty="0" err="1" smtClean="0"/>
              <a:t>placed</a:t>
            </a:r>
            <a:r>
              <a:rPr lang="cs-CZ" sz="2100" dirty="0" smtClean="0"/>
              <a:t> </a:t>
            </a:r>
            <a:r>
              <a:rPr lang="en-US" sz="2100" dirty="0" smtClean="0"/>
              <a:t>on the forehead</a:t>
            </a:r>
            <a:r>
              <a:rPr lang="cs-CZ" sz="2100" dirty="0" smtClean="0"/>
              <a:t>s </a:t>
            </a:r>
            <a:r>
              <a:rPr lang="cs-CZ" sz="2100" dirty="0" err="1" smtClean="0"/>
              <a:t>of</a:t>
            </a:r>
            <a:r>
              <a:rPr lang="cs-CZ" sz="2100" dirty="0" smtClean="0"/>
              <a:t> </a:t>
            </a:r>
            <a:r>
              <a:rPr lang="cs-CZ" sz="2100" dirty="0" err="1" smtClean="0"/>
              <a:t>believers</a:t>
            </a:r>
            <a:r>
              <a:rPr lang="en-US" sz="2100" dirty="0" smtClean="0"/>
              <a:t> as a sign of mourning</a:t>
            </a:r>
            <a:r>
              <a:rPr lang="cs-CZ" sz="2100" dirty="0" smtClean="0"/>
              <a:t>.</a:t>
            </a:r>
            <a:r>
              <a:rPr lang="en-US" sz="2100" dirty="0" smtClean="0"/>
              <a:t> </a:t>
            </a:r>
            <a:endParaRPr lang="cs-CZ" sz="2100" dirty="0" smtClean="0"/>
          </a:p>
          <a:p>
            <a:endParaRPr lang="en-US" dirty="0" smtClean="0"/>
          </a:p>
          <a:p>
            <a:endParaRPr lang="cs-CZ" dirty="0"/>
          </a:p>
        </p:txBody>
      </p:sp>
      <p:pic>
        <p:nvPicPr>
          <p:cNvPr id="10242" name="Picture 2" descr="File:Pancake race London on your mark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4429132"/>
            <a:ext cx="3286148" cy="218939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571868" y="4857760"/>
            <a:ext cx="214314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err="1" smtClean="0"/>
              <a:t>Left</a:t>
            </a:r>
            <a:r>
              <a:rPr lang="cs-CZ" sz="800" dirty="0" smtClean="0"/>
              <a:t>: FIGUEIREDO, </a:t>
            </a:r>
            <a:r>
              <a:rPr lang="cs-CZ" sz="800" dirty="0" err="1" smtClean="0"/>
              <a:t>Pedro</a:t>
            </a:r>
            <a:r>
              <a:rPr lang="cs-CZ" sz="800" dirty="0" smtClean="0"/>
              <a:t>. </a:t>
            </a:r>
            <a:r>
              <a:rPr lang="cs-CZ" sz="800" dirty="0" err="1" smtClean="0"/>
              <a:t>Pancake</a:t>
            </a:r>
            <a:r>
              <a:rPr lang="cs-CZ" sz="800" dirty="0" smtClean="0"/>
              <a:t> </a:t>
            </a:r>
            <a:r>
              <a:rPr lang="cs-CZ" sz="800" dirty="0" err="1" smtClean="0"/>
              <a:t>race</a:t>
            </a:r>
            <a:r>
              <a:rPr lang="cs-CZ" sz="800" dirty="0" smtClean="0"/>
              <a:t> London on </a:t>
            </a:r>
            <a:r>
              <a:rPr lang="cs-CZ" sz="800" dirty="0" err="1" smtClean="0"/>
              <a:t>your</a:t>
            </a:r>
            <a:r>
              <a:rPr lang="cs-CZ" sz="800" dirty="0" smtClean="0"/>
              <a:t> </a:t>
            </a:r>
            <a:r>
              <a:rPr lang="cs-CZ" sz="800" dirty="0" err="1" smtClean="0"/>
              <a:t>marks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2013-08-23]. Dostupné z: http://commons.wikimedia.org/wiki/File:Pancake_race_London_on_your_marks.jpg </a:t>
            </a:r>
          </a:p>
          <a:p>
            <a:r>
              <a:rPr lang="cs-CZ" sz="800" dirty="0" err="1" smtClean="0"/>
              <a:t>Right</a:t>
            </a:r>
            <a:r>
              <a:rPr lang="cs-CZ" sz="800" dirty="0" smtClean="0"/>
              <a:t>: OXH973, </a:t>
            </a:r>
            <a:r>
              <a:rPr lang="cs-CZ" sz="800" dirty="0" err="1" smtClean="0"/>
              <a:t>Jennifer</a:t>
            </a:r>
            <a:r>
              <a:rPr lang="cs-CZ" sz="800" dirty="0" smtClean="0"/>
              <a:t> </a:t>
            </a:r>
            <a:r>
              <a:rPr lang="cs-CZ" sz="800" dirty="0" err="1" smtClean="0"/>
              <a:t>Balaska</a:t>
            </a:r>
            <a:r>
              <a:rPr lang="cs-CZ" sz="800" dirty="0" smtClean="0"/>
              <a:t>. </a:t>
            </a:r>
            <a:r>
              <a:rPr lang="cs-CZ" sz="800" dirty="0" err="1" smtClean="0"/>
              <a:t>Crossofashes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2013-08-23]. Dostupné z: http://commons.wikimedia.org/wiki/File:Crossofashes.jpg </a:t>
            </a:r>
          </a:p>
        </p:txBody>
      </p:sp>
      <p:pic>
        <p:nvPicPr>
          <p:cNvPr id="10244" name="Picture 4" descr="File:Crossofashe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4286256"/>
            <a:ext cx="3286148" cy="2345488"/>
          </a:xfrm>
          <a:prstGeom prst="rect">
            <a:avLst/>
          </a:prstGeom>
          <a:noFill/>
        </p:spPr>
      </p:pic>
    </p:spTree>
  </p:cSld>
  <p:clrMapOvr>
    <a:masterClrMapping/>
  </p:clrMapOvr>
  <p:transition advTm="1187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Lent </a:t>
            </a:r>
            <a:r>
              <a:rPr lang="cs-CZ" dirty="0" err="1" smtClean="0"/>
              <a:t>and</a:t>
            </a:r>
            <a:r>
              <a:rPr lang="cs-CZ" dirty="0" smtClean="0"/>
              <a:t> Palm </a:t>
            </a:r>
            <a:r>
              <a:rPr lang="cs-CZ" dirty="0" err="1" smtClean="0"/>
              <a:t>Sunday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412776"/>
            <a:ext cx="7030564" cy="5081736"/>
          </a:xfrm>
        </p:spPr>
        <p:txBody>
          <a:bodyPr>
            <a:noAutofit/>
          </a:bodyPr>
          <a:lstStyle/>
          <a:p>
            <a:pPr algn="just"/>
            <a:endParaRPr lang="cs-CZ" sz="1800" dirty="0" smtClean="0"/>
          </a:p>
          <a:p>
            <a:pPr algn="just"/>
            <a:r>
              <a:rPr lang="cs-CZ" sz="1800" dirty="0" smtClean="0"/>
              <a:t>Lent </a:t>
            </a:r>
            <a:r>
              <a:rPr lang="cs-CZ" sz="1800" dirty="0" err="1" smtClean="0"/>
              <a:t>lasts</a:t>
            </a:r>
            <a:r>
              <a:rPr lang="cs-CZ" sz="1800" dirty="0" smtClean="0"/>
              <a:t> 40 </a:t>
            </a:r>
            <a:r>
              <a:rPr lang="cs-CZ" sz="1800" dirty="0" err="1" smtClean="0"/>
              <a:t>days</a:t>
            </a:r>
            <a:r>
              <a:rPr lang="cs-CZ" sz="1800" dirty="0" smtClean="0"/>
              <a:t>, </a:t>
            </a:r>
            <a:r>
              <a:rPr lang="cs-CZ" sz="1800" dirty="0" err="1" smtClean="0"/>
              <a:t>and</a:t>
            </a:r>
            <a:r>
              <a:rPr lang="cs-CZ" sz="1800" dirty="0" smtClean="0"/>
              <a:t> </a:t>
            </a: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a period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fasting</a:t>
            </a:r>
            <a:r>
              <a:rPr lang="cs-CZ" sz="1800" dirty="0" smtClean="0"/>
              <a:t> </a:t>
            </a:r>
            <a:r>
              <a:rPr lang="cs-CZ" sz="1800" dirty="0" err="1" smtClean="0"/>
              <a:t>and</a:t>
            </a:r>
            <a:r>
              <a:rPr lang="cs-CZ" sz="1800" dirty="0" smtClean="0"/>
              <a:t> </a:t>
            </a:r>
            <a:r>
              <a:rPr lang="cs-CZ" sz="1800" dirty="0" err="1" smtClean="0"/>
              <a:t>repentance</a:t>
            </a:r>
            <a:r>
              <a:rPr lang="cs-CZ" sz="1800" dirty="0" smtClean="0"/>
              <a:t> </a:t>
            </a:r>
            <a:r>
              <a:rPr lang="cs-CZ" sz="1800" dirty="0" err="1" smtClean="0"/>
              <a:t>commemorating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days</a:t>
            </a:r>
            <a:r>
              <a:rPr lang="cs-CZ" sz="1800" dirty="0" smtClean="0"/>
              <a:t> </a:t>
            </a:r>
            <a:r>
              <a:rPr lang="cs-CZ" sz="1800" dirty="0" err="1" smtClean="0"/>
              <a:t>Jesus</a:t>
            </a:r>
            <a:r>
              <a:rPr lang="cs-CZ" sz="1800" dirty="0" smtClean="0"/>
              <a:t> </a:t>
            </a:r>
            <a:r>
              <a:rPr lang="cs-CZ" sz="1800" dirty="0" err="1" smtClean="0"/>
              <a:t>spent</a:t>
            </a:r>
            <a:r>
              <a:rPr lang="cs-CZ" sz="1800" dirty="0" smtClean="0"/>
              <a:t> in </a:t>
            </a:r>
            <a:r>
              <a:rPr lang="cs-CZ" sz="1800" dirty="0" err="1" smtClean="0"/>
              <a:t>the</a:t>
            </a:r>
            <a:r>
              <a:rPr lang="cs-CZ" sz="1800" dirty="0" smtClean="0"/>
              <a:t> desert </a:t>
            </a:r>
            <a:r>
              <a:rPr lang="cs-CZ" sz="1800" dirty="0" err="1" smtClean="0"/>
              <a:t>getting</a:t>
            </a:r>
            <a:r>
              <a:rPr lang="cs-CZ" sz="1800" dirty="0" smtClean="0"/>
              <a:t> </a:t>
            </a:r>
            <a:r>
              <a:rPr lang="cs-CZ" sz="1800" dirty="0" err="1" smtClean="0"/>
              <a:t>ready</a:t>
            </a:r>
            <a:r>
              <a:rPr lang="cs-CZ" sz="1800" dirty="0" smtClean="0"/>
              <a:t> </a:t>
            </a:r>
            <a:r>
              <a:rPr lang="cs-CZ" sz="1800" dirty="0" err="1" smtClean="0"/>
              <a:t>for</a:t>
            </a:r>
            <a:r>
              <a:rPr lang="cs-CZ" sz="1800" dirty="0" smtClean="0"/>
              <a:t> his </a:t>
            </a:r>
            <a:r>
              <a:rPr lang="cs-CZ" sz="1800" dirty="0" err="1" smtClean="0"/>
              <a:t>passion</a:t>
            </a:r>
            <a:r>
              <a:rPr lang="cs-CZ" sz="1800" dirty="0" smtClean="0"/>
              <a:t> </a:t>
            </a:r>
            <a:r>
              <a:rPr lang="cs-CZ" sz="1800" dirty="0" err="1" smtClean="0"/>
              <a:t>and</a:t>
            </a:r>
            <a:r>
              <a:rPr lang="cs-CZ" sz="1800" dirty="0" smtClean="0"/>
              <a:t> </a:t>
            </a:r>
            <a:r>
              <a:rPr lang="cs-CZ" sz="1800" dirty="0" err="1" smtClean="0"/>
              <a:t>cruxifixion</a:t>
            </a:r>
            <a:r>
              <a:rPr lang="cs-CZ" sz="1800" dirty="0" smtClean="0"/>
              <a:t>.</a:t>
            </a:r>
          </a:p>
          <a:p>
            <a:pPr algn="just">
              <a:buNone/>
            </a:pPr>
            <a:endParaRPr lang="cs-CZ" sz="1800" dirty="0" smtClean="0"/>
          </a:p>
          <a:p>
            <a:pPr algn="just"/>
            <a:r>
              <a:rPr lang="cs-CZ" sz="1800" dirty="0" smtClean="0"/>
              <a:t>Lent </a:t>
            </a:r>
            <a:r>
              <a:rPr lang="cs-CZ" sz="1800" dirty="0" err="1" smtClean="0"/>
              <a:t>ends</a:t>
            </a:r>
            <a:r>
              <a:rPr lang="cs-CZ" sz="1800" dirty="0" smtClean="0"/>
              <a:t> on Palm </a:t>
            </a:r>
            <a:r>
              <a:rPr lang="cs-CZ" sz="1800" dirty="0" err="1" smtClean="0"/>
              <a:t>Sunday</a:t>
            </a:r>
            <a:r>
              <a:rPr lang="cs-CZ" sz="1800" dirty="0" smtClean="0"/>
              <a:t>, </a:t>
            </a:r>
            <a:r>
              <a:rPr lang="cs-CZ" sz="1800" dirty="0" err="1" smtClean="0"/>
              <a:t>when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Holy</a:t>
            </a:r>
            <a:r>
              <a:rPr lang="cs-CZ" sz="1800" dirty="0" smtClean="0"/>
              <a:t> </a:t>
            </a:r>
            <a:r>
              <a:rPr lang="cs-CZ" sz="1800" dirty="0" err="1" smtClean="0"/>
              <a:t>Week</a:t>
            </a:r>
            <a:r>
              <a:rPr lang="cs-CZ" sz="1800" dirty="0" smtClean="0"/>
              <a:t> </a:t>
            </a:r>
            <a:r>
              <a:rPr lang="cs-CZ" sz="1800" dirty="0" err="1" smtClean="0"/>
              <a:t>begins</a:t>
            </a:r>
            <a:r>
              <a:rPr lang="cs-CZ" sz="1800" dirty="0" smtClean="0"/>
              <a:t>. </a:t>
            </a:r>
            <a:r>
              <a:rPr lang="en-US" sz="1800" dirty="0" smtClean="0"/>
              <a:t>On Palm Sunday Christians celebrate the triumphal entry of Jesus Christ into Jerusalem, the week before his death and resurrection. </a:t>
            </a:r>
            <a:r>
              <a:rPr lang="cs-CZ" sz="1800" dirty="0" err="1" smtClean="0"/>
              <a:t>Traditionally</a:t>
            </a:r>
            <a:r>
              <a:rPr lang="cs-CZ" sz="1800" dirty="0" smtClean="0"/>
              <a:t>, </a:t>
            </a: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said</a:t>
            </a:r>
            <a:r>
              <a:rPr lang="cs-CZ" sz="1800" dirty="0" smtClean="0"/>
              <a:t> </a:t>
            </a:r>
            <a:r>
              <a:rPr lang="cs-CZ" sz="1800" dirty="0" err="1" smtClean="0"/>
              <a:t>that</a:t>
            </a:r>
            <a:r>
              <a:rPr lang="cs-CZ" sz="1800" dirty="0" smtClean="0"/>
              <a:t> he </a:t>
            </a:r>
            <a:r>
              <a:rPr lang="cs-CZ" sz="1800" dirty="0" err="1" smtClean="0"/>
              <a:t>sat</a:t>
            </a:r>
            <a:r>
              <a:rPr lang="cs-CZ" sz="1800" dirty="0" smtClean="0"/>
              <a:t> on a </a:t>
            </a:r>
            <a:r>
              <a:rPr lang="cs-CZ" sz="1800" dirty="0" err="1" smtClean="0"/>
              <a:t>donkey</a:t>
            </a:r>
            <a:r>
              <a:rPr lang="cs-CZ" sz="1800" dirty="0" smtClean="0"/>
              <a:t> </a:t>
            </a:r>
            <a:r>
              <a:rPr lang="cs-CZ" sz="1800" dirty="0" err="1" smtClean="0"/>
              <a:t>and</a:t>
            </a:r>
            <a:r>
              <a:rPr lang="cs-CZ" sz="1800" dirty="0" smtClean="0"/>
              <a:t> </a:t>
            </a:r>
            <a:r>
              <a:rPr lang="cs-CZ" sz="1800" dirty="0" err="1" smtClean="0"/>
              <a:t>people</a:t>
            </a:r>
            <a:r>
              <a:rPr lang="cs-CZ" sz="1800" dirty="0" smtClean="0"/>
              <a:t> </a:t>
            </a:r>
            <a:r>
              <a:rPr lang="cs-CZ" sz="1800" dirty="0" err="1" smtClean="0"/>
              <a:t>greeted</a:t>
            </a:r>
            <a:r>
              <a:rPr lang="cs-CZ" sz="1800" dirty="0" smtClean="0"/>
              <a:t> </a:t>
            </a:r>
            <a:r>
              <a:rPr lang="cs-CZ" sz="1800" dirty="0" err="1" smtClean="0"/>
              <a:t>him</a:t>
            </a:r>
            <a:r>
              <a:rPr lang="cs-CZ" sz="1800" dirty="0" smtClean="0"/>
              <a:t> holding </a:t>
            </a:r>
            <a:r>
              <a:rPr lang="cs-CZ" sz="1800" dirty="0" err="1" smtClean="0"/>
              <a:t>palm</a:t>
            </a:r>
            <a:r>
              <a:rPr lang="cs-CZ" sz="1800" dirty="0" smtClean="0"/>
              <a:t> </a:t>
            </a:r>
            <a:r>
              <a:rPr lang="cs-CZ" sz="1800" dirty="0" err="1" smtClean="0"/>
              <a:t>branches</a:t>
            </a:r>
            <a:r>
              <a:rPr lang="cs-CZ" sz="1800" dirty="0" smtClean="0"/>
              <a:t>. </a:t>
            </a:r>
            <a:r>
              <a:rPr lang="en-US" sz="1800" dirty="0" smtClean="0"/>
              <a:t>For many Christian churches, Palm Sunday, often referred to as "Passion Sunday," marks the beginning of Holy Week, which </a:t>
            </a:r>
            <a:r>
              <a:rPr lang="cs-CZ" sz="1800" dirty="0" err="1" smtClean="0"/>
              <a:t>ends</a:t>
            </a:r>
            <a:r>
              <a:rPr lang="en-US" sz="1800" dirty="0" smtClean="0"/>
              <a:t> on Easter Sunday. </a:t>
            </a:r>
            <a:endParaRPr lang="cs-CZ" sz="1800" dirty="0"/>
          </a:p>
        </p:txBody>
      </p:sp>
    </p:spTree>
  </p:cSld>
  <p:clrMapOvr>
    <a:masterClrMapping/>
  </p:clrMapOvr>
  <p:transition advTm="20000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Easter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49552"/>
          </a:xfrm>
        </p:spPr>
        <p:txBody>
          <a:bodyPr>
            <a:noAutofit/>
          </a:bodyPr>
          <a:lstStyle/>
          <a:p>
            <a:pPr algn="just"/>
            <a:r>
              <a:rPr lang="cs-CZ" sz="1600" dirty="0" err="1" smtClean="0"/>
              <a:t>During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Holy</a:t>
            </a:r>
            <a:r>
              <a:rPr lang="cs-CZ" sz="1600" dirty="0" smtClean="0"/>
              <a:t> </a:t>
            </a:r>
            <a:r>
              <a:rPr lang="cs-CZ" sz="1600" dirty="0" err="1" smtClean="0"/>
              <a:t>Week</a:t>
            </a:r>
            <a:r>
              <a:rPr lang="cs-CZ" sz="1600" dirty="0" smtClean="0"/>
              <a:t> </a:t>
            </a:r>
            <a:r>
              <a:rPr lang="cs-CZ" sz="1600" dirty="0" err="1" smtClean="0"/>
              <a:t>Christians</a:t>
            </a:r>
            <a:r>
              <a:rPr lang="cs-CZ" sz="1600" dirty="0" smtClean="0"/>
              <a:t> </a:t>
            </a:r>
            <a:r>
              <a:rPr lang="cs-CZ" sz="1600" dirty="0" err="1" smtClean="0"/>
              <a:t>celebrate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passion</a:t>
            </a:r>
            <a:r>
              <a:rPr lang="cs-CZ" sz="1600" dirty="0" smtClean="0"/>
              <a:t>,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death</a:t>
            </a:r>
            <a:r>
              <a:rPr lang="cs-CZ" sz="1600" dirty="0" smtClean="0"/>
              <a:t>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resurrection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Jesus</a:t>
            </a:r>
            <a:r>
              <a:rPr lang="cs-CZ" sz="1600" dirty="0" smtClean="0"/>
              <a:t>. </a:t>
            </a:r>
            <a:r>
              <a:rPr lang="cs-CZ" sz="1600" dirty="0" err="1" smtClean="0"/>
              <a:t>That</a:t>
            </a:r>
            <a:r>
              <a:rPr lang="cs-CZ" sz="1600" dirty="0" smtClean="0"/>
              <a:t>´s </a:t>
            </a:r>
            <a:r>
              <a:rPr lang="cs-CZ" sz="1600" dirty="0" err="1" smtClean="0"/>
              <a:t>why</a:t>
            </a:r>
            <a:r>
              <a:rPr lang="cs-CZ" sz="1600" dirty="0" smtClean="0"/>
              <a:t> </a:t>
            </a:r>
            <a:r>
              <a:rPr lang="cs-CZ" sz="1600" dirty="0" err="1" smtClean="0"/>
              <a:t>Easter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most </a:t>
            </a:r>
            <a:r>
              <a:rPr lang="cs-CZ" sz="1600" dirty="0" err="1" smtClean="0"/>
              <a:t>important</a:t>
            </a:r>
            <a:r>
              <a:rPr lang="cs-CZ" sz="1600" dirty="0" smtClean="0"/>
              <a:t> </a:t>
            </a:r>
            <a:r>
              <a:rPr lang="cs-CZ" sz="1600" dirty="0" err="1" smtClean="0"/>
              <a:t>celebration</a:t>
            </a:r>
            <a:r>
              <a:rPr lang="cs-CZ" sz="1600" dirty="0" smtClean="0"/>
              <a:t> </a:t>
            </a:r>
            <a:r>
              <a:rPr lang="cs-CZ" sz="1600" dirty="0" err="1" smtClean="0"/>
              <a:t>for</a:t>
            </a:r>
            <a:r>
              <a:rPr lang="cs-CZ" sz="1600" dirty="0" smtClean="0"/>
              <a:t> </a:t>
            </a:r>
            <a:r>
              <a:rPr lang="cs-CZ" sz="1600" dirty="0" err="1" smtClean="0"/>
              <a:t>Christians</a:t>
            </a:r>
            <a:r>
              <a:rPr lang="cs-CZ" sz="1600" dirty="0" smtClean="0"/>
              <a:t>.</a:t>
            </a:r>
          </a:p>
          <a:p>
            <a:pPr algn="just"/>
            <a:endParaRPr lang="cs-CZ" sz="1600" dirty="0" smtClean="0"/>
          </a:p>
          <a:p>
            <a:pPr algn="just"/>
            <a:r>
              <a:rPr lang="cs-CZ" sz="1600" dirty="0" smtClean="0"/>
              <a:t>On </a:t>
            </a:r>
            <a:r>
              <a:rPr lang="cs-CZ" sz="1600" dirty="0" err="1" smtClean="0"/>
              <a:t>Maundy</a:t>
            </a:r>
            <a:r>
              <a:rPr lang="cs-CZ" sz="1600" dirty="0" smtClean="0"/>
              <a:t> </a:t>
            </a:r>
            <a:r>
              <a:rPr lang="cs-CZ" sz="1600" dirty="0" err="1" smtClean="0"/>
              <a:t>Thursday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Last </a:t>
            </a:r>
            <a:r>
              <a:rPr lang="cs-CZ" sz="1600" dirty="0" err="1" smtClean="0"/>
              <a:t>Supper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commemorated</a:t>
            </a:r>
            <a:r>
              <a:rPr lang="cs-CZ" sz="1600" dirty="0" smtClean="0"/>
              <a:t>, </a:t>
            </a:r>
            <a:r>
              <a:rPr lang="cs-CZ" sz="1600" dirty="0" err="1" smtClean="0"/>
              <a:t>when</a:t>
            </a:r>
            <a:r>
              <a:rPr lang="cs-CZ" sz="1600" dirty="0" smtClean="0"/>
              <a:t> </a:t>
            </a:r>
            <a:r>
              <a:rPr lang="cs-CZ" sz="1600" dirty="0" err="1" smtClean="0"/>
              <a:t>Jesus</a:t>
            </a:r>
            <a:r>
              <a:rPr lang="cs-CZ" sz="1600" dirty="0" smtClean="0"/>
              <a:t> </a:t>
            </a:r>
            <a:r>
              <a:rPr lang="cs-CZ" sz="1600" dirty="0" err="1" smtClean="0"/>
              <a:t>washed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feet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Apostles</a:t>
            </a:r>
            <a:r>
              <a:rPr lang="cs-CZ" sz="1600" dirty="0" smtClean="0"/>
              <a:t>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transformed</a:t>
            </a:r>
            <a:r>
              <a:rPr lang="cs-CZ" sz="1600" dirty="0" smtClean="0"/>
              <a:t> </a:t>
            </a:r>
            <a:r>
              <a:rPr lang="cs-CZ" sz="1600" dirty="0" err="1" smtClean="0"/>
              <a:t>bread</a:t>
            </a:r>
            <a:r>
              <a:rPr lang="cs-CZ" sz="1600" dirty="0" smtClean="0"/>
              <a:t>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wine</a:t>
            </a:r>
            <a:r>
              <a:rPr lang="cs-CZ" sz="1600" dirty="0" smtClean="0"/>
              <a:t> </a:t>
            </a:r>
            <a:r>
              <a:rPr lang="cs-CZ" sz="1600" dirty="0" err="1" smtClean="0"/>
              <a:t>into</a:t>
            </a:r>
            <a:r>
              <a:rPr lang="cs-CZ" sz="1600" dirty="0" smtClean="0"/>
              <a:t> his body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blood</a:t>
            </a:r>
            <a:r>
              <a:rPr lang="cs-CZ" sz="1600" dirty="0" smtClean="0"/>
              <a:t>.</a:t>
            </a:r>
          </a:p>
          <a:p>
            <a:pPr algn="just"/>
            <a:endParaRPr lang="cs-CZ" sz="1600" dirty="0" smtClean="0"/>
          </a:p>
          <a:p>
            <a:pPr algn="just"/>
            <a:r>
              <a:rPr lang="cs-CZ" sz="1600" dirty="0" smtClean="0"/>
              <a:t>On </a:t>
            </a:r>
            <a:r>
              <a:rPr lang="cs-CZ" sz="1600" dirty="0" err="1" smtClean="0"/>
              <a:t>Good</a:t>
            </a:r>
            <a:r>
              <a:rPr lang="cs-CZ" sz="1600" dirty="0" smtClean="0"/>
              <a:t> </a:t>
            </a:r>
            <a:r>
              <a:rPr lang="cs-CZ" sz="1600" dirty="0" err="1" smtClean="0"/>
              <a:t>Friday</a:t>
            </a:r>
            <a:r>
              <a:rPr lang="cs-CZ" sz="1600" dirty="0" smtClean="0"/>
              <a:t> </a:t>
            </a:r>
            <a:r>
              <a:rPr lang="cs-CZ" sz="1600" dirty="0" err="1" smtClean="0"/>
              <a:t>we</a:t>
            </a:r>
            <a:r>
              <a:rPr lang="cs-CZ" sz="1600" dirty="0" smtClean="0"/>
              <a:t> are </a:t>
            </a:r>
            <a:r>
              <a:rPr lang="cs-CZ" sz="1600" dirty="0" err="1" smtClean="0"/>
              <a:t>reminded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Jesus</a:t>
            </a:r>
            <a:r>
              <a:rPr lang="cs-CZ" sz="1600" dirty="0" smtClean="0"/>
              <a:t>´ </a:t>
            </a:r>
            <a:r>
              <a:rPr lang="cs-CZ" sz="1600" dirty="0" err="1" smtClean="0"/>
              <a:t>sacrifice</a:t>
            </a:r>
            <a:r>
              <a:rPr lang="cs-CZ" sz="1600" dirty="0" smtClean="0"/>
              <a:t>. </a:t>
            </a:r>
            <a:r>
              <a:rPr lang="cs-CZ" sz="1600" dirty="0" err="1" smtClean="0"/>
              <a:t>Jesus</a:t>
            </a:r>
            <a:r>
              <a:rPr lang="cs-CZ" sz="1600" dirty="0" smtClean="0"/>
              <a:t> </a:t>
            </a:r>
            <a:r>
              <a:rPr lang="cs-CZ" sz="1600" dirty="0" err="1" smtClean="0"/>
              <a:t>was</a:t>
            </a:r>
            <a:r>
              <a:rPr lang="cs-CZ" sz="1600" dirty="0" smtClean="0"/>
              <a:t> </a:t>
            </a:r>
            <a:r>
              <a:rPr lang="cs-CZ" sz="1600" dirty="0" err="1" smtClean="0"/>
              <a:t>arrested</a:t>
            </a:r>
            <a:r>
              <a:rPr lang="cs-CZ" sz="1600" dirty="0" smtClean="0"/>
              <a:t> </a:t>
            </a:r>
            <a:r>
              <a:rPr lang="cs-CZ" sz="1600" dirty="0" err="1" smtClean="0"/>
              <a:t>for</a:t>
            </a:r>
            <a:r>
              <a:rPr lang="cs-CZ" sz="1600" dirty="0" smtClean="0"/>
              <a:t> </a:t>
            </a:r>
            <a:r>
              <a:rPr lang="cs-CZ" sz="1600" dirty="0" err="1" smtClean="0"/>
              <a:t>having</a:t>
            </a:r>
            <a:r>
              <a:rPr lang="cs-CZ" sz="1600" dirty="0" smtClean="0"/>
              <a:t> </a:t>
            </a:r>
            <a:r>
              <a:rPr lang="cs-CZ" sz="1600" dirty="0" err="1" smtClean="0"/>
              <a:t>proclaimed</a:t>
            </a:r>
            <a:r>
              <a:rPr lang="cs-CZ" sz="1600" dirty="0" smtClean="0"/>
              <a:t> </a:t>
            </a:r>
            <a:r>
              <a:rPr lang="cs-CZ" sz="1600" dirty="0" err="1" smtClean="0"/>
              <a:t>himself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King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Jews</a:t>
            </a:r>
            <a:r>
              <a:rPr lang="cs-CZ" sz="1600" dirty="0" smtClean="0"/>
              <a:t>. </a:t>
            </a:r>
            <a:r>
              <a:rPr lang="cs-CZ" sz="1600" dirty="0" err="1" smtClean="0"/>
              <a:t>While</a:t>
            </a:r>
            <a:r>
              <a:rPr lang="cs-CZ" sz="1600" dirty="0" smtClean="0"/>
              <a:t> he </a:t>
            </a:r>
            <a:r>
              <a:rPr lang="cs-CZ" sz="1600" dirty="0" err="1" smtClean="0"/>
              <a:t>was</a:t>
            </a:r>
            <a:r>
              <a:rPr lang="cs-CZ" sz="1600" dirty="0" smtClean="0"/>
              <a:t> </a:t>
            </a:r>
            <a:r>
              <a:rPr lang="cs-CZ" sz="1600" dirty="0" err="1" smtClean="0"/>
              <a:t>praying</a:t>
            </a:r>
            <a:r>
              <a:rPr lang="cs-CZ" sz="1600" dirty="0" smtClean="0"/>
              <a:t> in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Gethsemane</a:t>
            </a:r>
            <a:r>
              <a:rPr lang="cs-CZ" sz="1600" dirty="0" smtClean="0"/>
              <a:t> </a:t>
            </a:r>
            <a:r>
              <a:rPr lang="cs-CZ" sz="1600" dirty="0" err="1" smtClean="0"/>
              <a:t>garden</a:t>
            </a:r>
            <a:r>
              <a:rPr lang="cs-CZ" sz="1600" dirty="0" smtClean="0"/>
              <a:t>, he </a:t>
            </a:r>
            <a:r>
              <a:rPr lang="cs-CZ" sz="1600" dirty="0" err="1" smtClean="0"/>
              <a:t>was</a:t>
            </a:r>
            <a:r>
              <a:rPr lang="cs-CZ" sz="1600" dirty="0" smtClean="0"/>
              <a:t> </a:t>
            </a:r>
            <a:r>
              <a:rPr lang="cs-CZ" sz="1600" dirty="0" err="1" smtClean="0"/>
              <a:t>betrayed</a:t>
            </a:r>
            <a:r>
              <a:rPr lang="cs-CZ" sz="1600" dirty="0" smtClean="0"/>
              <a:t> by </a:t>
            </a:r>
            <a:r>
              <a:rPr lang="cs-CZ" sz="1600" dirty="0" err="1" smtClean="0"/>
              <a:t>Jude</a:t>
            </a:r>
            <a:r>
              <a:rPr lang="cs-CZ" sz="1600" dirty="0" smtClean="0"/>
              <a:t> </a:t>
            </a:r>
            <a:r>
              <a:rPr lang="cs-CZ" sz="1600" dirty="0" err="1" smtClean="0"/>
              <a:t>with</a:t>
            </a:r>
            <a:r>
              <a:rPr lang="cs-CZ" sz="1600" dirty="0" smtClean="0"/>
              <a:t> a </a:t>
            </a:r>
            <a:r>
              <a:rPr lang="cs-CZ" sz="1600" dirty="0" err="1" smtClean="0"/>
              <a:t>kiss</a:t>
            </a:r>
            <a:r>
              <a:rPr lang="cs-CZ" sz="1600" dirty="0" smtClean="0"/>
              <a:t>,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brought</a:t>
            </a:r>
            <a:r>
              <a:rPr lang="cs-CZ" sz="1600" dirty="0" smtClean="0"/>
              <a:t> to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tribunal</a:t>
            </a:r>
            <a:r>
              <a:rPr lang="cs-CZ" sz="1600" dirty="0" smtClean="0"/>
              <a:t>, </a:t>
            </a:r>
            <a:r>
              <a:rPr lang="cs-CZ" sz="1600" dirty="0" err="1" smtClean="0"/>
              <a:t>where</a:t>
            </a:r>
            <a:r>
              <a:rPr lang="cs-CZ" sz="1600" dirty="0" smtClean="0"/>
              <a:t> he </a:t>
            </a:r>
            <a:r>
              <a:rPr lang="cs-CZ" sz="1600" dirty="0" err="1" smtClean="0"/>
              <a:t>was</a:t>
            </a:r>
            <a:r>
              <a:rPr lang="cs-CZ" sz="1600" dirty="0" smtClean="0"/>
              <a:t> </a:t>
            </a:r>
            <a:r>
              <a:rPr lang="cs-CZ" sz="1600" dirty="0" err="1" smtClean="0"/>
              <a:t>sentenced</a:t>
            </a:r>
            <a:r>
              <a:rPr lang="cs-CZ" sz="1600" dirty="0" smtClean="0"/>
              <a:t> to </a:t>
            </a:r>
            <a:r>
              <a:rPr lang="cs-CZ" sz="1600" dirty="0" err="1" smtClean="0"/>
              <a:t>death</a:t>
            </a:r>
            <a:r>
              <a:rPr lang="cs-CZ" sz="1600" dirty="0" smtClean="0"/>
              <a:t>. </a:t>
            </a:r>
            <a:r>
              <a:rPr lang="cs-CZ" sz="1600" dirty="0" err="1" smtClean="0"/>
              <a:t>Jesus</a:t>
            </a:r>
            <a:r>
              <a:rPr lang="cs-CZ" sz="1600" dirty="0" smtClean="0"/>
              <a:t> had to </a:t>
            </a:r>
            <a:r>
              <a:rPr lang="cs-CZ" sz="1600" dirty="0" err="1" smtClean="0"/>
              <a:t>carry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cross</a:t>
            </a:r>
            <a:r>
              <a:rPr lang="cs-CZ" sz="1600" dirty="0" smtClean="0"/>
              <a:t> on </a:t>
            </a:r>
            <a:r>
              <a:rPr lang="cs-CZ" sz="1600" dirty="0" err="1" smtClean="0"/>
              <a:t>which</a:t>
            </a:r>
            <a:r>
              <a:rPr lang="cs-CZ" sz="1600" dirty="0" smtClean="0"/>
              <a:t> he </a:t>
            </a:r>
            <a:r>
              <a:rPr lang="cs-CZ" sz="1600" dirty="0" err="1" smtClean="0"/>
              <a:t>was</a:t>
            </a:r>
            <a:r>
              <a:rPr lang="cs-CZ" sz="1600" dirty="0" smtClean="0"/>
              <a:t> </a:t>
            </a:r>
            <a:r>
              <a:rPr lang="cs-CZ" sz="1600" dirty="0" err="1" smtClean="0"/>
              <a:t>crucified</a:t>
            </a:r>
            <a:r>
              <a:rPr lang="cs-CZ" sz="1600" dirty="0" smtClean="0"/>
              <a:t> to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Golgotha</a:t>
            </a:r>
            <a:r>
              <a:rPr lang="cs-CZ" sz="1600" dirty="0" smtClean="0"/>
              <a:t> on his </a:t>
            </a:r>
            <a:r>
              <a:rPr lang="cs-CZ" sz="1600" dirty="0" err="1" smtClean="0"/>
              <a:t>shoulders</a:t>
            </a:r>
            <a:r>
              <a:rPr lang="cs-CZ" sz="1600" dirty="0" smtClean="0"/>
              <a:t>. </a:t>
            </a:r>
            <a:r>
              <a:rPr lang="cs-CZ" sz="1600" dirty="0" err="1" smtClean="0"/>
              <a:t>Nowadays</a:t>
            </a:r>
            <a:r>
              <a:rPr lang="cs-CZ" sz="1600" dirty="0" smtClean="0"/>
              <a:t> </a:t>
            </a:r>
            <a:r>
              <a:rPr lang="cs-CZ" sz="1600" dirty="0" err="1" smtClean="0"/>
              <a:t>people</a:t>
            </a:r>
            <a:r>
              <a:rPr lang="cs-CZ" sz="1600" dirty="0" smtClean="0"/>
              <a:t> </a:t>
            </a:r>
            <a:r>
              <a:rPr lang="cs-CZ" sz="1600" dirty="0" err="1" smtClean="0"/>
              <a:t>fast</a:t>
            </a:r>
            <a:r>
              <a:rPr lang="cs-CZ" sz="1600" dirty="0" smtClean="0"/>
              <a:t> on </a:t>
            </a:r>
            <a:r>
              <a:rPr lang="cs-CZ" sz="1600" dirty="0" err="1" smtClean="0"/>
              <a:t>Good</a:t>
            </a:r>
            <a:r>
              <a:rPr lang="cs-CZ" sz="1600" dirty="0" smtClean="0"/>
              <a:t> </a:t>
            </a:r>
            <a:r>
              <a:rPr lang="cs-CZ" sz="1600" dirty="0" err="1" smtClean="0"/>
              <a:t>Friday</a:t>
            </a:r>
            <a:r>
              <a:rPr lang="cs-CZ" sz="1600" dirty="0" smtClean="0"/>
              <a:t>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attend</a:t>
            </a:r>
            <a:r>
              <a:rPr lang="cs-CZ" sz="1600" dirty="0" smtClean="0"/>
              <a:t> a </a:t>
            </a:r>
            <a:r>
              <a:rPr lang="cs-CZ" sz="1600" dirty="0" err="1" smtClean="0"/>
              <a:t>celebration</a:t>
            </a:r>
            <a:r>
              <a:rPr lang="cs-CZ" sz="1600" dirty="0" smtClean="0"/>
              <a:t> in </a:t>
            </a:r>
            <a:r>
              <a:rPr lang="cs-CZ" sz="1600" dirty="0" err="1" smtClean="0"/>
              <a:t>which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scriptures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these </a:t>
            </a:r>
            <a:r>
              <a:rPr lang="cs-CZ" sz="1600" dirty="0" err="1" smtClean="0"/>
              <a:t>events</a:t>
            </a:r>
            <a:r>
              <a:rPr lang="cs-CZ" sz="1600" dirty="0" smtClean="0"/>
              <a:t> are </a:t>
            </a:r>
            <a:r>
              <a:rPr lang="cs-CZ" sz="1600" dirty="0" err="1" smtClean="0"/>
              <a:t>read</a:t>
            </a:r>
            <a:r>
              <a:rPr lang="cs-CZ" sz="1600" dirty="0" smtClean="0"/>
              <a:t>.</a:t>
            </a:r>
          </a:p>
          <a:p>
            <a:pPr algn="just"/>
            <a:endParaRPr lang="cs-CZ" sz="1600" dirty="0" smtClean="0"/>
          </a:p>
          <a:p>
            <a:pPr algn="just"/>
            <a:r>
              <a:rPr lang="cs-CZ" sz="1600" dirty="0" smtClean="0"/>
              <a:t>On </a:t>
            </a:r>
            <a:r>
              <a:rPr lang="cs-CZ" sz="1600" dirty="0" err="1" smtClean="0"/>
              <a:t>Easter</a:t>
            </a:r>
            <a:r>
              <a:rPr lang="cs-CZ" sz="1600" dirty="0" smtClean="0"/>
              <a:t> </a:t>
            </a:r>
            <a:r>
              <a:rPr lang="cs-CZ" sz="1600" dirty="0" err="1" smtClean="0"/>
              <a:t>Sunday</a:t>
            </a:r>
            <a:r>
              <a:rPr lang="cs-CZ" sz="1600" dirty="0" smtClean="0"/>
              <a:t> </a:t>
            </a:r>
            <a:r>
              <a:rPr lang="cs-CZ" sz="1600" dirty="0" err="1" smtClean="0"/>
              <a:t>Christians</a:t>
            </a:r>
            <a:r>
              <a:rPr lang="cs-CZ" sz="1600" dirty="0" smtClean="0"/>
              <a:t> </a:t>
            </a:r>
            <a:r>
              <a:rPr lang="cs-CZ" sz="1600" dirty="0" err="1" smtClean="0"/>
              <a:t>celebrate</a:t>
            </a:r>
            <a:r>
              <a:rPr lang="cs-CZ" sz="1600" dirty="0" smtClean="0"/>
              <a:t> </a:t>
            </a:r>
            <a:r>
              <a:rPr lang="cs-CZ" sz="1600" dirty="0" err="1" smtClean="0"/>
              <a:t>Jesus</a:t>
            </a:r>
            <a:r>
              <a:rPr lang="cs-CZ" sz="1600" dirty="0" smtClean="0"/>
              <a:t>´ </a:t>
            </a:r>
            <a:r>
              <a:rPr lang="cs-CZ" sz="1600" dirty="0" err="1" smtClean="0"/>
              <a:t>resurrection</a:t>
            </a:r>
            <a:r>
              <a:rPr lang="cs-CZ" sz="1600" dirty="0" smtClean="0"/>
              <a:t> </a:t>
            </a:r>
            <a:r>
              <a:rPr lang="cs-CZ" sz="1600" dirty="0" err="1" smtClean="0"/>
              <a:t>from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death</a:t>
            </a:r>
            <a:r>
              <a:rPr lang="cs-CZ" sz="1600" dirty="0" smtClean="0"/>
              <a:t>,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so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completion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his </a:t>
            </a:r>
            <a:r>
              <a:rPr lang="cs-CZ" sz="1600" dirty="0" err="1" smtClean="0"/>
              <a:t>mission</a:t>
            </a:r>
            <a:r>
              <a:rPr lang="cs-CZ" sz="1600" dirty="0" smtClean="0"/>
              <a:t> on </a:t>
            </a:r>
            <a:r>
              <a:rPr lang="cs-CZ" sz="1600" dirty="0" err="1" smtClean="0"/>
              <a:t>earth</a:t>
            </a:r>
            <a:r>
              <a:rPr lang="cs-CZ" sz="1600" dirty="0" smtClean="0"/>
              <a:t>. </a:t>
            </a:r>
            <a:r>
              <a:rPr lang="cs-CZ" sz="1600" dirty="0" err="1" smtClean="0"/>
              <a:t>This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most </a:t>
            </a:r>
            <a:r>
              <a:rPr lang="cs-CZ" sz="1600" dirty="0" err="1" smtClean="0"/>
              <a:t>important</a:t>
            </a:r>
            <a:r>
              <a:rPr lang="cs-CZ" sz="1600" dirty="0" smtClean="0"/>
              <a:t> Christian </a:t>
            </a:r>
            <a:r>
              <a:rPr lang="cs-CZ" sz="1600" dirty="0" err="1" smtClean="0"/>
              <a:t>celebration</a:t>
            </a:r>
            <a:r>
              <a:rPr lang="cs-CZ" sz="1600" dirty="0" smtClean="0"/>
              <a:t>.</a:t>
            </a:r>
          </a:p>
        </p:txBody>
      </p:sp>
    </p:spTree>
  </p:cSld>
  <p:clrMapOvr>
    <a:masterClrMapping/>
  </p:clrMapOvr>
  <p:transition advTm="2500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ile:Gospel of John Chapter 19-8 (Bible Illustrations by Sweet Media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357562"/>
            <a:ext cx="4248472" cy="3133248"/>
          </a:xfrm>
          <a:prstGeom prst="rect">
            <a:avLst/>
          </a:prstGeom>
          <a:noFill/>
        </p:spPr>
      </p:pic>
      <p:pic>
        <p:nvPicPr>
          <p:cNvPr id="1029" name="Picture 5" descr="C:\Documents and Settings\JOSEF\Dokumenty\Obrázky\800px-Gospel_of_John_Chapter_19-9_(Bible_Illustrations_by_Sweet_Media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3286124"/>
            <a:ext cx="4355976" cy="3196651"/>
          </a:xfrm>
          <a:prstGeom prst="rect">
            <a:avLst/>
          </a:prstGeom>
          <a:noFill/>
        </p:spPr>
      </p:pic>
      <p:pic>
        <p:nvPicPr>
          <p:cNvPr id="1030" name="Picture 6" descr="C:\Documents and Settings\JOSEF\Dokumenty\Obrázky\800px-Gospel_of_Matthew_Chapter_26-27_(Bible_Illustrations_by_Sweet_Media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285728"/>
            <a:ext cx="4214842" cy="3093078"/>
          </a:xfrm>
          <a:prstGeom prst="rect">
            <a:avLst/>
          </a:prstGeom>
          <a:noFill/>
        </p:spPr>
      </p:pic>
      <p:pic>
        <p:nvPicPr>
          <p:cNvPr id="1031" name="Picture 7" descr="C:\Documents and Settings\JOSEF\Dokumenty\Obrázky\800px-Gospel_of_Matthew_Chapter_26-15_(Bible_Illustrations_by_Sweet_Media)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20" y="214290"/>
            <a:ext cx="4392488" cy="322344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28596" y="6429396"/>
            <a:ext cx="850112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PADGETT, </a:t>
            </a:r>
            <a:r>
              <a:rPr lang="cs-CZ" sz="800" dirty="0" err="1" smtClean="0"/>
              <a:t>James</a:t>
            </a:r>
            <a:r>
              <a:rPr lang="cs-CZ" sz="800" dirty="0" smtClean="0"/>
              <a:t>. Bible </a:t>
            </a:r>
            <a:r>
              <a:rPr lang="cs-CZ" sz="800" dirty="0" err="1" smtClean="0"/>
              <a:t>Illustrations</a:t>
            </a:r>
            <a:r>
              <a:rPr lang="cs-CZ" sz="800" dirty="0" smtClean="0"/>
              <a:t> </a:t>
            </a:r>
            <a:r>
              <a:rPr lang="cs-CZ" sz="800" dirty="0" err="1" smtClean="0"/>
              <a:t>contributed</a:t>
            </a:r>
            <a:r>
              <a:rPr lang="cs-CZ" sz="800" dirty="0" smtClean="0"/>
              <a:t> by </a:t>
            </a:r>
            <a:r>
              <a:rPr lang="cs-CZ" sz="800" dirty="0" err="1" smtClean="0"/>
              <a:t>Sweet</a:t>
            </a:r>
            <a:r>
              <a:rPr lang="cs-CZ" sz="800" dirty="0" smtClean="0"/>
              <a:t> </a:t>
            </a:r>
            <a:r>
              <a:rPr lang="cs-CZ" sz="800" dirty="0" err="1" smtClean="0"/>
              <a:t>Publishing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2013-08-23]. Dostupné z: http://commons.wikimedia.org/wiki/Bible_Illustrations_contributed_by_Sweet_Publishing </a:t>
            </a:r>
            <a:endParaRPr lang="cs-CZ" sz="800" dirty="0"/>
          </a:p>
        </p:txBody>
      </p:sp>
    </p:spTree>
  </p:cSld>
  <p:clrMapOvr>
    <a:masterClrMapping/>
  </p:clrMapOvr>
  <p:transition advTm="2000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Pentecost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11960" y="1447800"/>
            <a:ext cx="4680520" cy="4429472"/>
          </a:xfrm>
        </p:spPr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pPr algn="just">
              <a:lnSpc>
                <a:spcPct val="120000"/>
              </a:lnSpc>
            </a:pPr>
            <a:r>
              <a:rPr lang="cs-CZ" sz="2900" dirty="0" err="1" smtClean="0"/>
              <a:t>Forty</a:t>
            </a:r>
            <a:r>
              <a:rPr lang="cs-CZ" sz="2900" dirty="0" smtClean="0"/>
              <a:t> </a:t>
            </a:r>
            <a:r>
              <a:rPr lang="cs-CZ" sz="2900" dirty="0" err="1" smtClean="0"/>
              <a:t>days</a:t>
            </a:r>
            <a:r>
              <a:rPr lang="cs-CZ" sz="2900" dirty="0" smtClean="0"/>
              <a:t> </a:t>
            </a:r>
            <a:r>
              <a:rPr lang="cs-CZ" sz="2900" dirty="0" err="1" smtClean="0"/>
              <a:t>after</a:t>
            </a:r>
            <a:r>
              <a:rPr lang="cs-CZ" sz="2900" dirty="0" smtClean="0"/>
              <a:t> </a:t>
            </a:r>
            <a:r>
              <a:rPr lang="cs-CZ" sz="2900" dirty="0" err="1" smtClean="0"/>
              <a:t>Easter</a:t>
            </a:r>
            <a:r>
              <a:rPr lang="cs-CZ" sz="2900" dirty="0" smtClean="0"/>
              <a:t> </a:t>
            </a:r>
            <a:r>
              <a:rPr lang="cs-CZ" sz="2900" dirty="0" err="1" smtClean="0"/>
              <a:t>there</a:t>
            </a:r>
            <a:r>
              <a:rPr lang="cs-CZ" sz="2900" dirty="0" smtClean="0"/>
              <a:t> </a:t>
            </a:r>
            <a:r>
              <a:rPr lang="cs-CZ" sz="2900" dirty="0" err="1" smtClean="0"/>
              <a:t>is</a:t>
            </a:r>
            <a:r>
              <a:rPr lang="cs-CZ" sz="2900" dirty="0" smtClean="0"/>
              <a:t> </a:t>
            </a:r>
            <a:r>
              <a:rPr lang="cs-CZ" sz="2900" dirty="0" err="1" smtClean="0"/>
              <a:t>Ascension</a:t>
            </a:r>
            <a:r>
              <a:rPr lang="cs-CZ" sz="2900" dirty="0" smtClean="0"/>
              <a:t> </a:t>
            </a:r>
            <a:r>
              <a:rPr lang="cs-CZ" sz="2900" dirty="0" err="1" smtClean="0"/>
              <a:t>Day</a:t>
            </a:r>
            <a:r>
              <a:rPr lang="cs-CZ" sz="2900" dirty="0" smtClean="0"/>
              <a:t>, to </a:t>
            </a:r>
            <a:r>
              <a:rPr lang="cs-CZ" sz="2900" dirty="0" err="1" smtClean="0"/>
              <a:t>remind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ascension</a:t>
            </a:r>
            <a:r>
              <a:rPr lang="cs-CZ" sz="2900" dirty="0" smtClean="0"/>
              <a:t> </a:t>
            </a:r>
            <a:r>
              <a:rPr lang="cs-CZ" sz="2900" dirty="0" err="1" smtClean="0"/>
              <a:t>of</a:t>
            </a:r>
            <a:r>
              <a:rPr lang="cs-CZ" sz="2900" dirty="0" smtClean="0"/>
              <a:t> </a:t>
            </a:r>
            <a:r>
              <a:rPr lang="cs-CZ" sz="2900" dirty="0" err="1" smtClean="0"/>
              <a:t>Jesus</a:t>
            </a:r>
            <a:r>
              <a:rPr lang="cs-CZ" sz="2900" dirty="0" smtClean="0"/>
              <a:t> to </a:t>
            </a:r>
            <a:r>
              <a:rPr lang="cs-CZ" sz="2900" dirty="0" err="1" smtClean="0"/>
              <a:t>heaven</a:t>
            </a:r>
            <a:r>
              <a:rPr lang="cs-CZ" sz="2900" dirty="0" smtClean="0"/>
              <a:t>.</a:t>
            </a:r>
          </a:p>
          <a:p>
            <a:pPr algn="just">
              <a:lnSpc>
                <a:spcPct val="120000"/>
              </a:lnSpc>
            </a:pPr>
            <a:endParaRPr lang="cs-CZ" sz="2900" dirty="0" smtClean="0"/>
          </a:p>
          <a:p>
            <a:pPr algn="just">
              <a:lnSpc>
                <a:spcPct val="120000"/>
              </a:lnSpc>
            </a:pPr>
            <a:r>
              <a:rPr lang="cs-CZ" sz="2900" dirty="0" err="1" smtClean="0"/>
              <a:t>Probably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third</a:t>
            </a:r>
            <a:r>
              <a:rPr lang="cs-CZ" sz="2900" dirty="0" smtClean="0"/>
              <a:t> </a:t>
            </a:r>
            <a:r>
              <a:rPr lang="cs-CZ" sz="2900" dirty="0" err="1" smtClean="0"/>
              <a:t>biggest</a:t>
            </a:r>
            <a:r>
              <a:rPr lang="cs-CZ" sz="2900" dirty="0" smtClean="0"/>
              <a:t> </a:t>
            </a:r>
            <a:r>
              <a:rPr lang="cs-CZ" sz="2900" dirty="0" err="1" smtClean="0"/>
              <a:t>celebration</a:t>
            </a:r>
            <a:r>
              <a:rPr lang="cs-CZ" sz="2900" dirty="0" smtClean="0"/>
              <a:t> </a:t>
            </a:r>
            <a:r>
              <a:rPr lang="cs-CZ" sz="2900" dirty="0" err="1" smtClean="0"/>
              <a:t>for</a:t>
            </a:r>
            <a:r>
              <a:rPr lang="cs-CZ" sz="2900" dirty="0" smtClean="0"/>
              <a:t> </a:t>
            </a:r>
            <a:r>
              <a:rPr lang="cs-CZ" sz="2900" dirty="0" err="1" smtClean="0"/>
              <a:t>Christians</a:t>
            </a:r>
            <a:r>
              <a:rPr lang="cs-CZ" sz="2900" dirty="0" smtClean="0"/>
              <a:t>, </a:t>
            </a:r>
            <a:r>
              <a:rPr lang="cs-CZ" sz="2900" dirty="0" err="1" smtClean="0"/>
              <a:t>after</a:t>
            </a:r>
            <a:r>
              <a:rPr lang="cs-CZ" sz="2900" dirty="0" smtClean="0"/>
              <a:t> </a:t>
            </a:r>
            <a:r>
              <a:rPr lang="cs-CZ" sz="2900" dirty="0" err="1" smtClean="0"/>
              <a:t>Easter</a:t>
            </a:r>
            <a:r>
              <a:rPr lang="cs-CZ" sz="2900" dirty="0" smtClean="0"/>
              <a:t> </a:t>
            </a:r>
            <a:r>
              <a:rPr lang="cs-CZ" sz="2900" dirty="0" err="1" smtClean="0"/>
              <a:t>and</a:t>
            </a:r>
            <a:r>
              <a:rPr lang="cs-CZ" sz="2900" dirty="0" smtClean="0"/>
              <a:t> </a:t>
            </a:r>
            <a:r>
              <a:rPr lang="cs-CZ" sz="2900" dirty="0" err="1" smtClean="0"/>
              <a:t>Christmas</a:t>
            </a:r>
            <a:r>
              <a:rPr lang="cs-CZ" sz="2900" dirty="0" smtClean="0"/>
              <a:t>, </a:t>
            </a:r>
            <a:r>
              <a:rPr lang="cs-CZ" sz="2900" dirty="0" err="1" smtClean="0"/>
              <a:t>is</a:t>
            </a:r>
            <a:r>
              <a:rPr lang="cs-CZ" sz="2900" dirty="0" smtClean="0"/>
              <a:t> </a:t>
            </a:r>
            <a:r>
              <a:rPr lang="cs-CZ" sz="2900" dirty="0" err="1" smtClean="0"/>
              <a:t>Pentecost</a:t>
            </a:r>
            <a:r>
              <a:rPr lang="cs-CZ" sz="2900" dirty="0" smtClean="0"/>
              <a:t>. </a:t>
            </a:r>
            <a:r>
              <a:rPr lang="cs-CZ" sz="2900" dirty="0" err="1" smtClean="0"/>
              <a:t>It</a:t>
            </a:r>
            <a:r>
              <a:rPr lang="cs-CZ" sz="2900" dirty="0" smtClean="0"/>
              <a:t> </a:t>
            </a:r>
            <a:r>
              <a:rPr lang="cs-CZ" sz="2900" dirty="0" err="1" smtClean="0"/>
              <a:t>takes</a:t>
            </a:r>
            <a:r>
              <a:rPr lang="cs-CZ" sz="2900" dirty="0" smtClean="0"/>
              <a:t> </a:t>
            </a:r>
            <a:r>
              <a:rPr lang="cs-CZ" sz="2900" dirty="0" err="1" smtClean="0"/>
              <a:t>place</a:t>
            </a:r>
            <a:r>
              <a:rPr lang="cs-CZ" sz="2900" dirty="0" smtClean="0"/>
              <a:t> on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seventh</a:t>
            </a:r>
            <a:r>
              <a:rPr lang="cs-CZ" sz="2900" dirty="0" smtClean="0"/>
              <a:t> </a:t>
            </a:r>
            <a:r>
              <a:rPr lang="cs-CZ" sz="2900" dirty="0" err="1" smtClean="0"/>
              <a:t>Sunday</a:t>
            </a:r>
            <a:r>
              <a:rPr lang="cs-CZ" sz="2900" dirty="0" smtClean="0"/>
              <a:t> </a:t>
            </a:r>
            <a:r>
              <a:rPr lang="cs-CZ" sz="2900" dirty="0" err="1" smtClean="0"/>
              <a:t>after</a:t>
            </a:r>
            <a:r>
              <a:rPr lang="cs-CZ" sz="2900" dirty="0" smtClean="0"/>
              <a:t> </a:t>
            </a:r>
            <a:r>
              <a:rPr lang="cs-CZ" sz="2900" dirty="0" err="1" smtClean="0"/>
              <a:t>Easter</a:t>
            </a:r>
            <a:r>
              <a:rPr lang="cs-CZ" sz="2900" dirty="0" smtClean="0"/>
              <a:t> </a:t>
            </a:r>
            <a:r>
              <a:rPr lang="cs-CZ" sz="2900" dirty="0" err="1" smtClean="0"/>
              <a:t>Sunday</a:t>
            </a:r>
            <a:r>
              <a:rPr lang="cs-CZ" sz="2900" dirty="0" smtClean="0"/>
              <a:t>. </a:t>
            </a:r>
            <a:r>
              <a:rPr lang="cs-CZ" sz="2900" dirty="0" err="1" smtClean="0"/>
              <a:t>Christians</a:t>
            </a:r>
            <a:r>
              <a:rPr lang="cs-CZ" sz="2900" dirty="0" smtClean="0"/>
              <a:t> </a:t>
            </a:r>
            <a:r>
              <a:rPr lang="cs-CZ" sz="2900" dirty="0" err="1" smtClean="0"/>
              <a:t>commemorate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occasion</a:t>
            </a:r>
            <a:r>
              <a:rPr lang="cs-CZ" sz="2900" dirty="0" smtClean="0"/>
              <a:t> </a:t>
            </a:r>
            <a:r>
              <a:rPr lang="cs-CZ" sz="2900" dirty="0" err="1" smtClean="0"/>
              <a:t>when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Holy</a:t>
            </a:r>
            <a:r>
              <a:rPr lang="cs-CZ" sz="2900" dirty="0" smtClean="0"/>
              <a:t> Spirit </a:t>
            </a:r>
            <a:r>
              <a:rPr lang="cs-CZ" sz="2900" dirty="0" err="1" smtClean="0"/>
              <a:t>descended</a:t>
            </a:r>
            <a:r>
              <a:rPr lang="cs-CZ" sz="2900" dirty="0" smtClean="0"/>
              <a:t> on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Twelve</a:t>
            </a:r>
            <a:r>
              <a:rPr lang="cs-CZ" sz="2900" dirty="0" smtClean="0"/>
              <a:t> </a:t>
            </a:r>
            <a:r>
              <a:rPr lang="cs-CZ" sz="2900" dirty="0" err="1" smtClean="0"/>
              <a:t>Apostles</a:t>
            </a:r>
            <a:r>
              <a:rPr lang="cs-CZ" sz="2900" dirty="0" smtClean="0"/>
              <a:t>. </a:t>
            </a:r>
            <a:r>
              <a:rPr lang="en-US" sz="2900" dirty="0" smtClean="0"/>
              <a:t>Before his ascension</a:t>
            </a:r>
            <a:r>
              <a:rPr lang="cs-CZ" sz="2900" dirty="0" smtClean="0"/>
              <a:t> </a:t>
            </a:r>
            <a:r>
              <a:rPr lang="en-US" sz="2900" dirty="0" smtClean="0"/>
              <a:t>into heaven, Jesus had promised his disciples that he would send the Holy Spirit to give them strength and wisdom to spread the gospel throughout the world. (Acts 1:8) </a:t>
            </a:r>
          </a:p>
          <a:p>
            <a:endParaRPr lang="cs-CZ" sz="2900" dirty="0"/>
          </a:p>
        </p:txBody>
      </p:sp>
      <p:pic>
        <p:nvPicPr>
          <p:cNvPr id="7" name="Zástupný symbol pro obsah 6" descr="480PX-~1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755576" y="1700808"/>
            <a:ext cx="3384376" cy="4230470"/>
          </a:xfrm>
        </p:spPr>
      </p:pic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714348" y="6000768"/>
            <a:ext cx="342902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Anthonis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van 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Dyck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- Die 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Ausgießung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des 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Heiligen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Geistes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. In:</a:t>
            </a:r>
            <a:r>
              <a:rPr kumimoji="0" lang="cs-CZ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</a:t>
            </a:r>
            <a:r>
              <a:rPr kumimoji="0" lang="cs-CZ" sz="8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Wikipedia</a:t>
            </a:r>
            <a:r>
              <a:rPr kumimoji="0" lang="cs-CZ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: </a:t>
            </a:r>
            <a:r>
              <a:rPr kumimoji="0" lang="cs-CZ" sz="8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the</a:t>
            </a:r>
            <a:r>
              <a:rPr kumimoji="0" lang="cs-CZ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free </a:t>
            </a:r>
            <a:r>
              <a:rPr kumimoji="0" lang="cs-CZ" sz="8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encyclopedia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[online]. San 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Francisco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(CA): 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Wikimedia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Foundation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, 2001- [cit. 2013-08-23]. Dostupné z: http://commons.wikimedia.org/wiki/File:Anthonis_van_Dyck_-_Die_Ausgie%C3%9Fung_des_Heiligen_Geistes.jpg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 advTm="2000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Holy</a:t>
            </a:r>
            <a:r>
              <a:rPr lang="cs-CZ" dirty="0" smtClean="0"/>
              <a:t> Mary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4377680" cy="5221560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cs-CZ" sz="2400" dirty="0" err="1" smtClean="0"/>
              <a:t>There</a:t>
            </a:r>
            <a:r>
              <a:rPr lang="cs-CZ" sz="2400" dirty="0" smtClean="0"/>
              <a:t> are many </a:t>
            </a:r>
            <a:r>
              <a:rPr lang="cs-CZ" sz="2400" dirty="0" err="1" smtClean="0"/>
              <a:t>other</a:t>
            </a:r>
            <a:r>
              <a:rPr lang="cs-CZ" sz="2400" dirty="0" smtClean="0"/>
              <a:t> </a:t>
            </a:r>
            <a:r>
              <a:rPr lang="cs-CZ" sz="2400" dirty="0" err="1" smtClean="0"/>
              <a:t>important</a:t>
            </a:r>
            <a:r>
              <a:rPr lang="cs-CZ" sz="2400" dirty="0" smtClean="0"/>
              <a:t> </a:t>
            </a:r>
            <a:r>
              <a:rPr lang="cs-CZ" sz="2400" dirty="0" err="1" smtClean="0"/>
              <a:t>celebrations</a:t>
            </a:r>
            <a:r>
              <a:rPr lang="cs-CZ" sz="2400" dirty="0" smtClean="0"/>
              <a:t> </a:t>
            </a:r>
            <a:r>
              <a:rPr lang="cs-CZ" sz="2400" dirty="0" err="1" smtClean="0"/>
              <a:t>during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Church</a:t>
            </a:r>
            <a:r>
              <a:rPr lang="cs-CZ" sz="2400" dirty="0" smtClean="0"/>
              <a:t> </a:t>
            </a:r>
            <a:r>
              <a:rPr lang="cs-CZ" sz="2400" dirty="0" err="1" smtClean="0"/>
              <a:t>year</a:t>
            </a:r>
            <a:r>
              <a:rPr lang="cs-CZ" sz="2400" dirty="0" smtClean="0"/>
              <a:t>, </a:t>
            </a:r>
            <a:r>
              <a:rPr lang="cs-CZ" sz="2400" dirty="0" err="1" smtClean="0"/>
              <a:t>here</a:t>
            </a:r>
            <a:r>
              <a:rPr lang="cs-CZ" sz="2400" dirty="0" smtClean="0"/>
              <a:t> </a:t>
            </a:r>
            <a:r>
              <a:rPr lang="cs-CZ" sz="2400" dirty="0" err="1" smtClean="0"/>
              <a:t>follow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best</a:t>
            </a:r>
            <a:r>
              <a:rPr lang="cs-CZ" sz="2400" dirty="0" smtClean="0"/>
              <a:t> </a:t>
            </a:r>
            <a:r>
              <a:rPr lang="cs-CZ" sz="2400" dirty="0" err="1" smtClean="0"/>
              <a:t>known</a:t>
            </a:r>
            <a:r>
              <a:rPr lang="cs-CZ" sz="2400" dirty="0" smtClean="0"/>
              <a:t>.</a:t>
            </a:r>
          </a:p>
          <a:p>
            <a:pPr algn="just">
              <a:lnSpc>
                <a:spcPct val="120000"/>
              </a:lnSpc>
            </a:pPr>
            <a:endParaRPr lang="cs-CZ" sz="2400" dirty="0" smtClean="0"/>
          </a:p>
          <a:p>
            <a:pPr algn="just">
              <a:lnSpc>
                <a:spcPct val="120000"/>
              </a:lnSpc>
            </a:pPr>
            <a:r>
              <a:rPr lang="cs-CZ" sz="2400" dirty="0" smtClean="0"/>
              <a:t>On 15 August </a:t>
            </a:r>
            <a:r>
              <a:rPr lang="cs-CZ" sz="2400" dirty="0" err="1" smtClean="0"/>
              <a:t>Christians</a:t>
            </a:r>
            <a:r>
              <a:rPr lang="cs-CZ" sz="2400" dirty="0" smtClean="0"/>
              <a:t> </a:t>
            </a:r>
            <a:r>
              <a:rPr lang="cs-CZ" sz="2400" dirty="0" err="1" smtClean="0"/>
              <a:t>celebrate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Ascension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St. Mary to </a:t>
            </a:r>
            <a:r>
              <a:rPr lang="cs-CZ" sz="2400" dirty="0" err="1" smtClean="0"/>
              <a:t>heaven</a:t>
            </a:r>
            <a:r>
              <a:rPr lang="cs-CZ" sz="2400" dirty="0" smtClean="0"/>
              <a:t>. </a:t>
            </a:r>
            <a:r>
              <a:rPr lang="cs-CZ" sz="2400" dirty="0" err="1" smtClean="0"/>
              <a:t>According</a:t>
            </a:r>
            <a:r>
              <a:rPr lang="cs-CZ" sz="2400" dirty="0" smtClean="0"/>
              <a:t> to </a:t>
            </a:r>
            <a:r>
              <a:rPr lang="cs-CZ" sz="2400" dirty="0" err="1" smtClean="0"/>
              <a:t>Catholics</a:t>
            </a:r>
            <a:r>
              <a:rPr lang="cs-CZ" sz="2400" dirty="0" smtClean="0"/>
              <a:t>, St. Mary </a:t>
            </a:r>
            <a:r>
              <a:rPr lang="cs-CZ" sz="2400" dirty="0" err="1" smtClean="0"/>
              <a:t>plays</a:t>
            </a:r>
            <a:r>
              <a:rPr lang="cs-CZ" sz="2400" dirty="0" smtClean="0"/>
              <a:t> a </a:t>
            </a:r>
            <a:r>
              <a:rPr lang="cs-CZ" sz="2400" dirty="0" err="1" smtClean="0"/>
              <a:t>fundamental</a:t>
            </a:r>
            <a:r>
              <a:rPr lang="cs-CZ" sz="2400" dirty="0" smtClean="0"/>
              <a:t> role in </a:t>
            </a:r>
            <a:r>
              <a:rPr lang="cs-CZ" sz="2400" dirty="0" err="1" smtClean="0"/>
              <a:t>Jesus</a:t>
            </a:r>
            <a:r>
              <a:rPr lang="cs-CZ" sz="2400" dirty="0" smtClean="0"/>
              <a:t>´ </a:t>
            </a:r>
            <a:r>
              <a:rPr lang="cs-CZ" sz="2400" dirty="0" err="1" smtClean="0"/>
              <a:t>life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mistery</a:t>
            </a:r>
            <a:r>
              <a:rPr lang="cs-CZ" sz="2400" dirty="0" smtClean="0"/>
              <a:t>. </a:t>
            </a:r>
            <a:r>
              <a:rPr lang="cs-CZ" sz="2400" dirty="0" err="1" smtClean="0"/>
              <a:t>Furthermore</a:t>
            </a:r>
            <a:r>
              <a:rPr lang="cs-CZ" sz="2400" dirty="0" smtClean="0"/>
              <a:t>, </a:t>
            </a:r>
            <a:r>
              <a:rPr lang="cs-CZ" sz="2400" dirty="0" err="1" smtClean="0"/>
              <a:t>Catholics</a:t>
            </a:r>
            <a:r>
              <a:rPr lang="cs-CZ" sz="2400" dirty="0" smtClean="0"/>
              <a:t> </a:t>
            </a:r>
            <a:r>
              <a:rPr lang="cs-CZ" sz="2400" dirty="0" err="1" smtClean="0"/>
              <a:t>believe</a:t>
            </a:r>
            <a:r>
              <a:rPr lang="cs-CZ" sz="2400" dirty="0" smtClean="0"/>
              <a:t> </a:t>
            </a:r>
            <a:r>
              <a:rPr lang="cs-CZ" sz="2400" dirty="0" err="1" smtClean="0"/>
              <a:t>that</a:t>
            </a:r>
            <a:r>
              <a:rPr lang="cs-CZ" sz="2400" dirty="0" smtClean="0"/>
              <a:t> Mary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still</a:t>
            </a:r>
            <a:r>
              <a:rPr lang="cs-CZ" sz="2400" dirty="0" smtClean="0"/>
              <a:t> a </a:t>
            </a:r>
            <a:r>
              <a:rPr lang="cs-CZ" sz="2400" dirty="0" err="1" smtClean="0"/>
              <a:t>virgin</a:t>
            </a:r>
            <a:r>
              <a:rPr lang="cs-CZ" sz="2400" dirty="0" smtClean="0"/>
              <a:t> </a:t>
            </a:r>
            <a:r>
              <a:rPr lang="cs-CZ" sz="2400" dirty="0" err="1" smtClean="0"/>
              <a:t>when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conceived</a:t>
            </a:r>
            <a:r>
              <a:rPr lang="cs-CZ" sz="2400" dirty="0" smtClean="0"/>
              <a:t> </a:t>
            </a:r>
            <a:r>
              <a:rPr lang="cs-CZ" sz="2400" dirty="0" err="1" smtClean="0"/>
              <a:t>Jesus</a:t>
            </a:r>
            <a:r>
              <a:rPr lang="cs-CZ" sz="2400" dirty="0" smtClean="0"/>
              <a:t>.</a:t>
            </a:r>
          </a:p>
          <a:p>
            <a:pPr algn="just">
              <a:lnSpc>
                <a:spcPct val="120000"/>
              </a:lnSpc>
            </a:pPr>
            <a:endParaRPr lang="cs-CZ" sz="2400" dirty="0" smtClean="0"/>
          </a:p>
          <a:p>
            <a:pPr algn="just">
              <a:lnSpc>
                <a:spcPct val="120000"/>
              </a:lnSpc>
            </a:pPr>
            <a:r>
              <a:rPr lang="cs-CZ" sz="2400" dirty="0" err="1" smtClean="0"/>
              <a:t>There</a:t>
            </a:r>
            <a:r>
              <a:rPr lang="cs-CZ" sz="2400" dirty="0" smtClean="0"/>
              <a:t> are </a:t>
            </a:r>
            <a:r>
              <a:rPr lang="cs-CZ" sz="2400" dirty="0" err="1" smtClean="0"/>
              <a:t>other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big</a:t>
            </a:r>
            <a:r>
              <a:rPr lang="cs-CZ" sz="2400" dirty="0" smtClean="0"/>
              <a:t> </a:t>
            </a:r>
            <a:r>
              <a:rPr lang="cs-CZ" sz="2400" dirty="0" err="1" smtClean="0"/>
              <a:t>celebrations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St. Mary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Catholic</a:t>
            </a:r>
            <a:r>
              <a:rPr lang="cs-CZ" sz="2400" dirty="0" smtClean="0"/>
              <a:t> </a:t>
            </a:r>
            <a:r>
              <a:rPr lang="cs-CZ" sz="2400" dirty="0" err="1" smtClean="0"/>
              <a:t>Church</a:t>
            </a:r>
            <a:r>
              <a:rPr lang="cs-CZ" sz="2400" dirty="0" smtClean="0"/>
              <a:t> </a:t>
            </a:r>
            <a:r>
              <a:rPr lang="cs-CZ" sz="2400" dirty="0" err="1" smtClean="0"/>
              <a:t>Year</a:t>
            </a:r>
            <a:r>
              <a:rPr lang="cs-CZ" sz="2400" dirty="0" smtClean="0"/>
              <a:t>: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en-US" sz="2400" dirty="0" smtClean="0"/>
              <a:t>Feast of the Immaculate Conception</a:t>
            </a:r>
            <a:r>
              <a:rPr lang="cs-CZ" sz="2400" dirty="0" smtClean="0"/>
              <a:t> on 8 </a:t>
            </a:r>
            <a:r>
              <a:rPr lang="cs-CZ" sz="2400" dirty="0" err="1" smtClean="0"/>
              <a:t>December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en-US" sz="2400" dirty="0" smtClean="0"/>
              <a:t>Mary, Mother of God</a:t>
            </a:r>
            <a:r>
              <a:rPr lang="cs-CZ" sz="2400" dirty="0" smtClean="0"/>
              <a:t>, </a:t>
            </a:r>
            <a:r>
              <a:rPr lang="cs-CZ" sz="2400" dirty="0" err="1" smtClean="0"/>
              <a:t>Queen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Peace</a:t>
            </a:r>
            <a:r>
              <a:rPr lang="cs-CZ" sz="2400" dirty="0" smtClean="0"/>
              <a:t>,  on 1 </a:t>
            </a:r>
            <a:r>
              <a:rPr lang="cs-CZ" sz="2400" dirty="0" err="1" smtClean="0"/>
              <a:t>January</a:t>
            </a:r>
            <a:r>
              <a:rPr lang="cs-CZ" sz="2400" dirty="0" smtClean="0"/>
              <a:t>. </a:t>
            </a:r>
            <a:r>
              <a:rPr lang="en-US" sz="2400" dirty="0" smtClean="0"/>
              <a:t>The months of May and October are traditionally "Marian months" for Roman Catholics, e.g. the daily Rosary is encouraged in October and in May</a:t>
            </a:r>
            <a:r>
              <a:rPr lang="cs-CZ" sz="2400" dirty="0" smtClean="0"/>
              <a:t> </a:t>
            </a:r>
            <a:r>
              <a:rPr lang="en-US" sz="2400" dirty="0" smtClean="0"/>
              <a:t>Marian devotions</a:t>
            </a:r>
            <a:r>
              <a:rPr lang="cs-CZ" sz="2400" dirty="0" smtClean="0"/>
              <a:t> </a:t>
            </a:r>
            <a:r>
              <a:rPr lang="en-US" sz="2400" dirty="0" smtClean="0"/>
              <a:t>take place in many regions.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2" name="Picture 2" descr="File:Tizian 04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85728"/>
            <a:ext cx="3105150" cy="5715000"/>
          </a:xfrm>
          <a:prstGeom prst="rect">
            <a:avLst/>
          </a:prstGeom>
          <a:noFill/>
        </p:spPr>
      </p:pic>
      <p:sp>
        <p:nvSpPr>
          <p:cNvPr id="5123" name="Rectangle 3"/>
          <p:cNvSpPr>
            <a:spLocks noChangeArrowheads="1"/>
          </p:cNvSpPr>
          <p:nvPr/>
        </p:nvSpPr>
        <p:spPr bwMode="auto">
          <a:xfrm rot="10800000" flipV="1">
            <a:off x="5715008" y="6149785"/>
            <a:ext cx="328614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Tizian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041. In:</a:t>
            </a:r>
            <a:r>
              <a:rPr kumimoji="0" lang="cs-CZ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</a:t>
            </a:r>
            <a:r>
              <a:rPr kumimoji="0" lang="cs-CZ" sz="8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Wikipedia</a:t>
            </a:r>
            <a:r>
              <a:rPr kumimoji="0" lang="cs-CZ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: </a:t>
            </a:r>
            <a:r>
              <a:rPr kumimoji="0" lang="cs-CZ" sz="8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the</a:t>
            </a:r>
            <a:r>
              <a:rPr kumimoji="0" lang="cs-CZ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free </a:t>
            </a:r>
            <a:r>
              <a:rPr kumimoji="0" lang="cs-CZ" sz="8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encyclopedia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[online]. San 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Francisco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(CA): 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Wikimedia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 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Foundation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, 2001- [cit. 2013-08-23]. Dostupné z: http://commons.wikimedia.org/wiki/File:Tizian_041.jpg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 advTm="2000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Saints</a:t>
            </a:r>
            <a:r>
              <a:rPr lang="cs-CZ" dirty="0" smtClean="0"/>
              <a:t>´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Souls</a:t>
            </a:r>
            <a:r>
              <a:rPr lang="cs-CZ" dirty="0" smtClean="0"/>
              <a:t>´ </a:t>
            </a:r>
            <a:r>
              <a:rPr lang="cs-CZ" dirty="0" err="1" smtClean="0"/>
              <a:t>Days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24" y="1785926"/>
            <a:ext cx="7858180" cy="2286016"/>
          </a:xfrm>
        </p:spPr>
        <p:txBody>
          <a:bodyPr>
            <a:noAutofit/>
          </a:bodyPr>
          <a:lstStyle/>
          <a:p>
            <a:pPr algn="just"/>
            <a:r>
              <a:rPr lang="cs-CZ" sz="1600" dirty="0" err="1" smtClean="0"/>
              <a:t>All</a:t>
            </a:r>
            <a:r>
              <a:rPr lang="cs-CZ" sz="1600" dirty="0" smtClean="0"/>
              <a:t> </a:t>
            </a:r>
            <a:r>
              <a:rPr lang="cs-CZ" sz="1600" dirty="0" err="1" smtClean="0"/>
              <a:t>Saints</a:t>
            </a:r>
            <a:r>
              <a:rPr lang="cs-CZ" sz="1600" dirty="0" smtClean="0"/>
              <a:t>´ </a:t>
            </a:r>
            <a:r>
              <a:rPr lang="cs-CZ" sz="1600" dirty="0" err="1" smtClean="0"/>
              <a:t>Day</a:t>
            </a:r>
            <a:r>
              <a:rPr lang="cs-CZ" sz="1600" dirty="0" smtClean="0"/>
              <a:t>, on 1 </a:t>
            </a:r>
            <a:r>
              <a:rPr lang="cs-CZ" sz="1600" dirty="0" err="1" smtClean="0"/>
              <a:t>November</a:t>
            </a:r>
            <a:r>
              <a:rPr lang="cs-CZ" sz="1600" dirty="0" smtClean="0"/>
              <a:t>,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All</a:t>
            </a:r>
            <a:r>
              <a:rPr lang="cs-CZ" sz="1600" dirty="0" smtClean="0"/>
              <a:t> </a:t>
            </a:r>
            <a:r>
              <a:rPr lang="cs-CZ" sz="1600" dirty="0" err="1" smtClean="0"/>
              <a:t>Souls</a:t>
            </a:r>
            <a:r>
              <a:rPr lang="cs-CZ" sz="1600" dirty="0" smtClean="0"/>
              <a:t>´ </a:t>
            </a:r>
            <a:r>
              <a:rPr lang="cs-CZ" sz="1600" dirty="0" err="1" smtClean="0"/>
              <a:t>Day</a:t>
            </a:r>
            <a:r>
              <a:rPr lang="cs-CZ" sz="1600" dirty="0" smtClean="0"/>
              <a:t>, on 2 </a:t>
            </a:r>
            <a:r>
              <a:rPr lang="cs-CZ" sz="1600" dirty="0" err="1" smtClean="0"/>
              <a:t>November</a:t>
            </a:r>
            <a:r>
              <a:rPr lang="cs-CZ" sz="1600" dirty="0" smtClean="0"/>
              <a:t>, are </a:t>
            </a:r>
            <a:r>
              <a:rPr lang="cs-CZ" sz="1600" dirty="0" err="1" smtClean="0"/>
              <a:t>two</a:t>
            </a:r>
            <a:r>
              <a:rPr lang="cs-CZ" sz="1600" dirty="0" smtClean="0"/>
              <a:t> </a:t>
            </a:r>
            <a:r>
              <a:rPr lang="cs-CZ" sz="1600" dirty="0" err="1" smtClean="0"/>
              <a:t>festivals</a:t>
            </a:r>
            <a:r>
              <a:rPr lang="cs-CZ" sz="1600" dirty="0" smtClean="0"/>
              <a:t>, </a:t>
            </a:r>
            <a:r>
              <a:rPr lang="cs-CZ" sz="1600" dirty="0" err="1" smtClean="0"/>
              <a:t>which</a:t>
            </a:r>
            <a:r>
              <a:rPr lang="cs-CZ" sz="1600" dirty="0" smtClean="0"/>
              <a:t> are </a:t>
            </a:r>
            <a:r>
              <a:rPr lang="cs-CZ" sz="1600" dirty="0" err="1" smtClean="0"/>
              <a:t>partly</a:t>
            </a:r>
            <a:r>
              <a:rPr lang="cs-CZ" sz="1600" dirty="0" smtClean="0"/>
              <a:t> </a:t>
            </a:r>
            <a:r>
              <a:rPr lang="cs-CZ" sz="1600" dirty="0" err="1" smtClean="0"/>
              <a:t>connected</a:t>
            </a:r>
            <a:r>
              <a:rPr lang="cs-CZ" sz="1600" dirty="0" smtClean="0"/>
              <a:t> to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Celtic</a:t>
            </a:r>
            <a:r>
              <a:rPr lang="cs-CZ" sz="1600" dirty="0" smtClean="0"/>
              <a:t> </a:t>
            </a:r>
            <a:r>
              <a:rPr lang="cs-CZ" sz="1600" dirty="0" err="1" smtClean="0"/>
              <a:t>tradition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Halloween</a:t>
            </a:r>
            <a:r>
              <a:rPr lang="cs-CZ" sz="1600" dirty="0" smtClean="0"/>
              <a:t>.</a:t>
            </a:r>
          </a:p>
          <a:p>
            <a:pPr algn="just"/>
            <a:r>
              <a:rPr lang="cs-CZ" sz="1600" dirty="0" err="1" smtClean="0"/>
              <a:t>All</a:t>
            </a:r>
            <a:r>
              <a:rPr lang="cs-CZ" sz="1600" dirty="0" smtClean="0"/>
              <a:t> </a:t>
            </a:r>
            <a:r>
              <a:rPr lang="cs-CZ" sz="1600" dirty="0" err="1" smtClean="0"/>
              <a:t>Saints</a:t>
            </a:r>
            <a:r>
              <a:rPr lang="cs-CZ" sz="1600" dirty="0" smtClean="0"/>
              <a:t>´ </a:t>
            </a:r>
            <a:r>
              <a:rPr lang="cs-CZ" sz="1600" dirty="0" err="1" smtClean="0"/>
              <a:t>is</a:t>
            </a:r>
            <a:r>
              <a:rPr lang="cs-CZ" sz="1600" dirty="0" smtClean="0"/>
              <a:t> a </a:t>
            </a:r>
            <a:r>
              <a:rPr lang="cs-CZ" sz="1600" dirty="0" err="1" smtClean="0"/>
              <a:t>celebration</a:t>
            </a:r>
            <a:r>
              <a:rPr lang="cs-CZ" sz="1600" dirty="0" smtClean="0"/>
              <a:t> in </a:t>
            </a:r>
            <a:r>
              <a:rPr lang="cs-CZ" sz="1600" dirty="0" err="1" smtClean="0"/>
              <a:t>honour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all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saints</a:t>
            </a:r>
            <a:r>
              <a:rPr lang="cs-CZ" sz="1600" dirty="0" smtClean="0"/>
              <a:t>, </a:t>
            </a:r>
            <a:r>
              <a:rPr lang="cs-CZ" sz="1600" dirty="0" err="1" smtClean="0"/>
              <a:t>known</a:t>
            </a:r>
            <a:r>
              <a:rPr lang="cs-CZ" sz="1600" dirty="0" smtClean="0"/>
              <a:t>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unknown</a:t>
            </a:r>
            <a:r>
              <a:rPr lang="cs-CZ" sz="1600" dirty="0" smtClean="0"/>
              <a:t>. </a:t>
            </a:r>
            <a:r>
              <a:rPr lang="cs-CZ" sz="1600" dirty="0" err="1" smtClean="0"/>
              <a:t>They</a:t>
            </a:r>
            <a:r>
              <a:rPr lang="cs-CZ" sz="1600" dirty="0" smtClean="0"/>
              <a:t> set </a:t>
            </a:r>
            <a:r>
              <a:rPr lang="cs-CZ" sz="1600" dirty="0" err="1" smtClean="0"/>
              <a:t>an</a:t>
            </a:r>
            <a:r>
              <a:rPr lang="cs-CZ" sz="1600" dirty="0" smtClean="0"/>
              <a:t> </a:t>
            </a:r>
            <a:r>
              <a:rPr lang="cs-CZ" sz="1600" dirty="0" err="1" smtClean="0"/>
              <a:t>example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how</a:t>
            </a:r>
            <a:r>
              <a:rPr lang="cs-CZ" sz="1600" dirty="0" smtClean="0"/>
              <a:t> </a:t>
            </a:r>
            <a:r>
              <a:rPr lang="cs-CZ" sz="1600" dirty="0" err="1" smtClean="0"/>
              <a:t>Christians</a:t>
            </a:r>
            <a:r>
              <a:rPr lang="cs-CZ" sz="1600" dirty="0" smtClean="0"/>
              <a:t> </a:t>
            </a:r>
            <a:r>
              <a:rPr lang="cs-CZ" sz="1600" dirty="0" err="1" smtClean="0"/>
              <a:t>should</a:t>
            </a:r>
            <a:r>
              <a:rPr lang="cs-CZ" sz="1600" dirty="0" smtClean="0"/>
              <a:t> live. </a:t>
            </a:r>
          </a:p>
          <a:p>
            <a:pPr algn="just"/>
            <a:r>
              <a:rPr lang="cs-CZ" sz="1600" dirty="0" smtClean="0"/>
              <a:t>On </a:t>
            </a:r>
            <a:r>
              <a:rPr lang="cs-CZ" sz="1600" dirty="0" err="1" smtClean="0"/>
              <a:t>All</a:t>
            </a:r>
            <a:r>
              <a:rPr lang="cs-CZ" sz="1600" dirty="0" smtClean="0"/>
              <a:t> </a:t>
            </a:r>
            <a:r>
              <a:rPr lang="cs-CZ" sz="1600" dirty="0" err="1" smtClean="0"/>
              <a:t>Souls</a:t>
            </a:r>
            <a:r>
              <a:rPr lang="cs-CZ" sz="1600" dirty="0" smtClean="0"/>
              <a:t>´, </a:t>
            </a:r>
            <a:r>
              <a:rPr lang="cs-CZ" sz="1600" dirty="0" err="1" smtClean="0"/>
              <a:t>Christians</a:t>
            </a:r>
            <a:r>
              <a:rPr lang="cs-CZ" sz="1600" dirty="0" smtClean="0"/>
              <a:t> </a:t>
            </a:r>
            <a:r>
              <a:rPr lang="cs-CZ" sz="1600" dirty="0" err="1" smtClean="0"/>
              <a:t>commemorate</a:t>
            </a:r>
            <a:r>
              <a:rPr lang="cs-CZ" sz="1600" dirty="0" smtClean="0"/>
              <a:t> </a:t>
            </a:r>
            <a:r>
              <a:rPr lang="cs-CZ" sz="1600" dirty="0" err="1" smtClean="0"/>
              <a:t>their</a:t>
            </a:r>
            <a:r>
              <a:rPr lang="cs-CZ" sz="1600" dirty="0" smtClean="0"/>
              <a:t> </a:t>
            </a:r>
            <a:r>
              <a:rPr lang="cs-CZ" sz="1600" dirty="0" err="1" smtClean="0"/>
              <a:t>faithful</a:t>
            </a:r>
            <a:r>
              <a:rPr lang="cs-CZ" sz="1600" dirty="0" smtClean="0"/>
              <a:t> </a:t>
            </a:r>
            <a:r>
              <a:rPr lang="cs-CZ" sz="1600" dirty="0" err="1" smtClean="0"/>
              <a:t>departed</a:t>
            </a:r>
            <a:r>
              <a:rPr lang="cs-CZ" sz="1600" dirty="0" smtClean="0"/>
              <a:t>. </a:t>
            </a:r>
            <a:r>
              <a:rPr lang="cs-CZ" sz="1600" dirty="0" err="1" smtClean="0"/>
              <a:t>They</a:t>
            </a:r>
            <a:r>
              <a:rPr lang="cs-CZ" sz="1600" dirty="0" smtClean="0"/>
              <a:t> visit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cemetery</a:t>
            </a:r>
            <a:r>
              <a:rPr lang="cs-CZ" sz="1600" dirty="0" smtClean="0"/>
              <a:t>, </a:t>
            </a:r>
            <a:r>
              <a:rPr lang="cs-CZ" sz="1600" dirty="0" err="1" smtClean="0"/>
              <a:t>they</a:t>
            </a:r>
            <a:r>
              <a:rPr lang="cs-CZ" sz="1600" dirty="0" smtClean="0"/>
              <a:t> </a:t>
            </a:r>
            <a:r>
              <a:rPr lang="cs-CZ" sz="1600" dirty="0" err="1" smtClean="0"/>
              <a:t>pray</a:t>
            </a:r>
            <a:r>
              <a:rPr lang="cs-CZ" sz="1600" dirty="0" smtClean="0"/>
              <a:t> </a:t>
            </a:r>
            <a:r>
              <a:rPr lang="cs-CZ" sz="1600" dirty="0" err="1" smtClean="0"/>
              <a:t>for</a:t>
            </a:r>
            <a:r>
              <a:rPr lang="cs-CZ" sz="1600" dirty="0" smtClean="0"/>
              <a:t> </a:t>
            </a:r>
            <a:r>
              <a:rPr lang="cs-CZ" sz="1600" dirty="0" err="1" smtClean="0"/>
              <a:t>their</a:t>
            </a:r>
            <a:r>
              <a:rPr lang="cs-CZ" sz="1600" dirty="0" smtClean="0"/>
              <a:t> </a:t>
            </a:r>
            <a:r>
              <a:rPr lang="cs-CZ" sz="1600" dirty="0" err="1" smtClean="0"/>
              <a:t>dear</a:t>
            </a:r>
            <a:r>
              <a:rPr lang="cs-CZ" sz="1600" dirty="0" smtClean="0"/>
              <a:t> </a:t>
            </a:r>
            <a:r>
              <a:rPr lang="cs-CZ" sz="1600" dirty="0" err="1" smtClean="0"/>
              <a:t>ones</a:t>
            </a:r>
            <a:r>
              <a:rPr lang="cs-CZ" sz="1600" dirty="0" smtClean="0"/>
              <a:t> </a:t>
            </a:r>
            <a:r>
              <a:rPr lang="cs-CZ" sz="1600" dirty="0" err="1" smtClean="0"/>
              <a:t>who</a:t>
            </a:r>
            <a:r>
              <a:rPr lang="cs-CZ" sz="1600" dirty="0" smtClean="0"/>
              <a:t> are </a:t>
            </a:r>
            <a:r>
              <a:rPr lang="cs-CZ" sz="1600" dirty="0" err="1" smtClean="0"/>
              <a:t>dead</a:t>
            </a:r>
            <a:r>
              <a:rPr lang="cs-CZ" sz="1600" dirty="0" smtClean="0"/>
              <a:t>, </a:t>
            </a:r>
            <a:r>
              <a:rPr lang="cs-CZ" sz="1600" dirty="0" err="1" smtClean="0"/>
              <a:t>bring</a:t>
            </a:r>
            <a:r>
              <a:rPr lang="cs-CZ" sz="1600" dirty="0" smtClean="0"/>
              <a:t> </a:t>
            </a:r>
            <a:r>
              <a:rPr lang="cs-CZ" sz="1600" dirty="0" err="1" smtClean="0"/>
              <a:t>them</a:t>
            </a:r>
            <a:r>
              <a:rPr lang="cs-CZ" sz="1600" dirty="0" smtClean="0"/>
              <a:t> </a:t>
            </a:r>
            <a:r>
              <a:rPr lang="cs-CZ" sz="1600" dirty="0" err="1" smtClean="0"/>
              <a:t>flowers</a:t>
            </a:r>
            <a:r>
              <a:rPr lang="cs-CZ" sz="1600" dirty="0" smtClean="0"/>
              <a:t>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light</a:t>
            </a:r>
            <a:r>
              <a:rPr lang="cs-CZ" sz="1600" dirty="0" smtClean="0"/>
              <a:t> </a:t>
            </a:r>
            <a:r>
              <a:rPr lang="cs-CZ" sz="1600" dirty="0" err="1" smtClean="0"/>
              <a:t>candles</a:t>
            </a:r>
            <a:r>
              <a:rPr lang="cs-CZ" sz="1600" dirty="0" smtClean="0"/>
              <a:t>, </a:t>
            </a:r>
            <a:r>
              <a:rPr lang="cs-CZ" sz="1600" dirty="0" err="1" smtClean="0"/>
              <a:t>which</a:t>
            </a:r>
            <a:r>
              <a:rPr lang="cs-CZ" sz="1600" dirty="0" smtClean="0"/>
              <a:t> </a:t>
            </a:r>
            <a:r>
              <a:rPr lang="cs-CZ" sz="1600" dirty="0" err="1" smtClean="0"/>
              <a:t>symbolises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hope</a:t>
            </a:r>
            <a:r>
              <a:rPr lang="cs-CZ" sz="1600" dirty="0" smtClean="0"/>
              <a:t> </a:t>
            </a:r>
            <a:r>
              <a:rPr lang="cs-CZ" sz="1600" dirty="0" err="1" smtClean="0"/>
              <a:t>that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life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our</a:t>
            </a:r>
            <a:r>
              <a:rPr lang="cs-CZ" sz="1600" dirty="0" smtClean="0"/>
              <a:t> </a:t>
            </a:r>
            <a:r>
              <a:rPr lang="cs-CZ" sz="1600" dirty="0" err="1" smtClean="0"/>
              <a:t>dear</a:t>
            </a:r>
            <a:r>
              <a:rPr lang="cs-CZ" sz="1600" dirty="0" smtClean="0"/>
              <a:t> </a:t>
            </a:r>
            <a:r>
              <a:rPr lang="cs-CZ" sz="1600" dirty="0" err="1" smtClean="0"/>
              <a:t>one</a:t>
            </a:r>
            <a:r>
              <a:rPr lang="cs-CZ" sz="1600" dirty="0" smtClean="0"/>
              <a:t> </a:t>
            </a:r>
            <a:r>
              <a:rPr lang="cs-CZ" sz="1600" dirty="0" err="1" smtClean="0"/>
              <a:t>still</a:t>
            </a:r>
            <a:r>
              <a:rPr lang="cs-CZ" sz="1600" dirty="0" smtClean="0"/>
              <a:t> </a:t>
            </a:r>
            <a:r>
              <a:rPr lang="cs-CZ" sz="1600" dirty="0" err="1" smtClean="0"/>
              <a:t>goes</a:t>
            </a:r>
            <a:r>
              <a:rPr lang="cs-CZ" sz="1600" dirty="0" smtClean="0"/>
              <a:t> on. </a:t>
            </a:r>
          </a:p>
          <a:p>
            <a:endParaRPr lang="cs-CZ" sz="1800" dirty="0" smtClean="0"/>
          </a:p>
        </p:txBody>
      </p:sp>
      <p:pic>
        <p:nvPicPr>
          <p:cNvPr id="3074" name="Picture 2" descr="File:Urnenhai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3786189"/>
            <a:ext cx="3895716" cy="259552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785786" y="6357958"/>
            <a:ext cx="80010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MOESTL., </a:t>
            </a:r>
            <a:r>
              <a:rPr lang="cs-CZ" sz="800" dirty="0" err="1" smtClean="0"/>
              <a:t>Juergen</a:t>
            </a:r>
            <a:r>
              <a:rPr lang="cs-CZ" sz="800" dirty="0" smtClean="0"/>
              <a:t>. </a:t>
            </a:r>
            <a:r>
              <a:rPr lang="cs-CZ" sz="800" dirty="0" err="1" smtClean="0"/>
              <a:t>Urnenhain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2013-10-30]. Dostupné z: http://commons.wikimedia.org/wiki/File:Urnenhain.jpg?uselang=cs </a:t>
            </a:r>
            <a:endParaRPr lang="cs-CZ" sz="800" dirty="0"/>
          </a:p>
        </p:txBody>
      </p:sp>
    </p:spTree>
  </p:cSld>
  <p:clrMapOvr>
    <a:masterClrMapping/>
  </p:clrMapOvr>
  <p:transition advTm="2000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Jesus</a:t>
            </a:r>
            <a:r>
              <a:rPr lang="cs-CZ" dirty="0" smtClean="0"/>
              <a:t> </a:t>
            </a:r>
            <a:r>
              <a:rPr lang="cs-CZ" dirty="0" err="1" smtClean="0"/>
              <a:t>Christ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King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300938" cy="1838324"/>
          </a:xfrm>
        </p:spPr>
        <p:txBody>
          <a:bodyPr>
            <a:normAutofit/>
          </a:bodyPr>
          <a:lstStyle/>
          <a:p>
            <a:pPr algn="just"/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Church</a:t>
            </a:r>
            <a:r>
              <a:rPr lang="cs-CZ" sz="1600" dirty="0" smtClean="0"/>
              <a:t> </a:t>
            </a:r>
            <a:r>
              <a:rPr lang="cs-CZ" sz="1600" dirty="0" err="1" smtClean="0"/>
              <a:t>Year</a:t>
            </a:r>
            <a:r>
              <a:rPr lang="cs-CZ" sz="1600" dirty="0" smtClean="0"/>
              <a:t> </a:t>
            </a:r>
            <a:r>
              <a:rPr lang="cs-CZ" sz="1600" dirty="0" err="1" smtClean="0"/>
              <a:t>ends</a:t>
            </a:r>
            <a:r>
              <a:rPr lang="cs-CZ" sz="1600" dirty="0" smtClean="0"/>
              <a:t> on </a:t>
            </a:r>
            <a:r>
              <a:rPr lang="cs-CZ" sz="1600" dirty="0" err="1" smtClean="0"/>
              <a:t>the</a:t>
            </a:r>
            <a:r>
              <a:rPr lang="cs-CZ" sz="1600" dirty="0" smtClean="0"/>
              <a:t> last </a:t>
            </a:r>
            <a:r>
              <a:rPr lang="cs-CZ" sz="1600" dirty="0" err="1" smtClean="0"/>
              <a:t>Sunday</a:t>
            </a:r>
            <a:r>
              <a:rPr lang="cs-CZ" sz="1600" dirty="0" smtClean="0"/>
              <a:t> </a:t>
            </a:r>
            <a:r>
              <a:rPr lang="cs-CZ" sz="1600" dirty="0" err="1" smtClean="0"/>
              <a:t>before</a:t>
            </a:r>
            <a:r>
              <a:rPr lang="cs-CZ" sz="1600" dirty="0" smtClean="0"/>
              <a:t> advent, </a:t>
            </a:r>
            <a:r>
              <a:rPr lang="cs-CZ" sz="1600" dirty="0" err="1" smtClean="0"/>
              <a:t>with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feast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Christ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King.</a:t>
            </a:r>
          </a:p>
          <a:p>
            <a:pPr algn="just"/>
            <a:endParaRPr lang="cs-CZ" sz="1600" dirty="0" smtClean="0"/>
          </a:p>
          <a:p>
            <a:pPr algn="just"/>
            <a:r>
              <a:rPr lang="cs-CZ" sz="1600" dirty="0" err="1" smtClean="0"/>
              <a:t>Christians</a:t>
            </a:r>
            <a:r>
              <a:rPr lang="cs-CZ" sz="1600" dirty="0" smtClean="0"/>
              <a:t> are </a:t>
            </a:r>
            <a:r>
              <a:rPr lang="cs-CZ" sz="1600" dirty="0" err="1" smtClean="0"/>
              <a:t>those</a:t>
            </a:r>
            <a:r>
              <a:rPr lang="cs-CZ" sz="1600" dirty="0" smtClean="0"/>
              <a:t> </a:t>
            </a:r>
            <a:r>
              <a:rPr lang="cs-CZ" sz="1600" dirty="0" err="1" smtClean="0"/>
              <a:t>who</a:t>
            </a:r>
            <a:r>
              <a:rPr lang="cs-CZ" sz="1600" dirty="0" smtClean="0"/>
              <a:t> </a:t>
            </a:r>
            <a:r>
              <a:rPr lang="cs-CZ" sz="1600" dirty="0" err="1" smtClean="0"/>
              <a:t>believe</a:t>
            </a:r>
            <a:r>
              <a:rPr lang="cs-CZ" sz="1600" dirty="0" smtClean="0"/>
              <a:t> </a:t>
            </a:r>
            <a:r>
              <a:rPr lang="cs-CZ" sz="1600" dirty="0" err="1" smtClean="0"/>
              <a:t>that</a:t>
            </a:r>
            <a:r>
              <a:rPr lang="cs-CZ" sz="1600" dirty="0" smtClean="0"/>
              <a:t> </a:t>
            </a:r>
            <a:r>
              <a:rPr lang="cs-CZ" sz="1600" dirty="0" err="1" smtClean="0"/>
              <a:t>Jesus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God</a:t>
            </a:r>
            <a:r>
              <a:rPr lang="cs-CZ" sz="1600" dirty="0" smtClean="0"/>
              <a:t>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Lord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every</a:t>
            </a:r>
            <a:r>
              <a:rPr lang="cs-CZ" sz="1600" dirty="0" smtClean="0"/>
              <a:t> </a:t>
            </a:r>
            <a:r>
              <a:rPr lang="cs-CZ" sz="1600" dirty="0" err="1" smtClean="0"/>
              <a:t>living</a:t>
            </a:r>
            <a:r>
              <a:rPr lang="cs-CZ" sz="1600" dirty="0" smtClean="0"/>
              <a:t> </a:t>
            </a:r>
            <a:r>
              <a:rPr lang="cs-CZ" sz="1600" dirty="0" err="1" smtClean="0"/>
              <a:t>being</a:t>
            </a:r>
            <a:r>
              <a:rPr lang="cs-CZ" sz="1600" dirty="0" smtClean="0"/>
              <a:t>. </a:t>
            </a:r>
            <a:r>
              <a:rPr lang="cs-CZ" sz="1600" dirty="0" err="1" smtClean="0"/>
              <a:t>They</a:t>
            </a:r>
            <a:r>
              <a:rPr lang="cs-CZ" sz="1600" dirty="0" smtClean="0"/>
              <a:t> </a:t>
            </a:r>
            <a:r>
              <a:rPr lang="cs-CZ" sz="1600" dirty="0" err="1" smtClean="0"/>
              <a:t>believe</a:t>
            </a:r>
            <a:r>
              <a:rPr lang="cs-CZ" sz="1600" dirty="0" smtClean="0"/>
              <a:t> </a:t>
            </a:r>
            <a:r>
              <a:rPr lang="cs-CZ" sz="1600" dirty="0" err="1" smtClean="0"/>
              <a:t>they</a:t>
            </a:r>
            <a:r>
              <a:rPr lang="cs-CZ" sz="1600" dirty="0" smtClean="0"/>
              <a:t> are </a:t>
            </a:r>
            <a:r>
              <a:rPr lang="cs-CZ" sz="1600" dirty="0" err="1" smtClean="0"/>
              <a:t>united</a:t>
            </a:r>
            <a:r>
              <a:rPr lang="cs-CZ" sz="1600" dirty="0" smtClean="0"/>
              <a:t> in </a:t>
            </a:r>
            <a:r>
              <a:rPr lang="cs-CZ" sz="1600" dirty="0" err="1" smtClean="0"/>
              <a:t>Christ</a:t>
            </a:r>
            <a:r>
              <a:rPr lang="cs-CZ" sz="1600" dirty="0" smtClean="0"/>
              <a:t>,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that</a:t>
            </a:r>
            <a:r>
              <a:rPr lang="cs-CZ" sz="1600" dirty="0" smtClean="0"/>
              <a:t> </a:t>
            </a:r>
            <a:r>
              <a:rPr lang="cs-CZ" sz="1600" dirty="0" err="1" smtClean="0"/>
              <a:t>they</a:t>
            </a:r>
            <a:r>
              <a:rPr lang="cs-CZ" sz="1600" dirty="0" smtClean="0"/>
              <a:t> live to </a:t>
            </a:r>
            <a:r>
              <a:rPr lang="cs-CZ" sz="1600" dirty="0" err="1" smtClean="0"/>
              <a:t>spread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message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love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Jesus</a:t>
            </a:r>
            <a:r>
              <a:rPr lang="cs-CZ" sz="1600" dirty="0" smtClean="0"/>
              <a:t> </a:t>
            </a:r>
            <a:r>
              <a:rPr lang="cs-CZ" sz="1600" dirty="0" err="1" smtClean="0"/>
              <a:t>Christ</a:t>
            </a:r>
            <a:r>
              <a:rPr lang="cs-CZ" sz="1600" dirty="0" smtClean="0"/>
              <a:t>.</a:t>
            </a:r>
          </a:p>
          <a:p>
            <a:pPr>
              <a:buNone/>
            </a:pPr>
            <a:endParaRPr lang="cs-CZ" sz="2000" dirty="0"/>
          </a:p>
        </p:txBody>
      </p:sp>
      <p:pic>
        <p:nvPicPr>
          <p:cNvPr id="3074" name="Picture 2" descr="File:Cruz jovenes 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3214686"/>
            <a:ext cx="3429024" cy="306619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42844" y="6286520"/>
            <a:ext cx="41434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IGLESIA EN VALLADOLID. </a:t>
            </a:r>
            <a:r>
              <a:rPr lang="cs-CZ" sz="800" dirty="0" err="1" smtClean="0"/>
              <a:t>Cruz</a:t>
            </a:r>
            <a:r>
              <a:rPr lang="cs-CZ" sz="800" dirty="0" smtClean="0"/>
              <a:t> </a:t>
            </a:r>
            <a:r>
              <a:rPr lang="cs-CZ" sz="800" dirty="0" err="1" smtClean="0"/>
              <a:t>jovenes</a:t>
            </a:r>
            <a:r>
              <a:rPr lang="cs-CZ" sz="800" dirty="0" smtClean="0"/>
              <a:t> 001.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2013-08-23]. Dostupné z: http://commons.wikimedia.org/wiki/File:Cruz_jovenes_001.jpg?uselang=cs </a:t>
            </a:r>
            <a:endParaRPr lang="cs-CZ" sz="800" dirty="0"/>
          </a:p>
        </p:txBody>
      </p:sp>
      <p:pic>
        <p:nvPicPr>
          <p:cNvPr id="3076" name="Picture 4" descr="File:Missionárias da Caridade na JMJ Rio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357204"/>
            <a:ext cx="4119538" cy="2739493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572000" y="6143644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REGO, </a:t>
            </a:r>
            <a:r>
              <a:rPr lang="cs-CZ" sz="800" dirty="0" err="1" smtClean="0"/>
              <a:t>Tânia</a:t>
            </a:r>
            <a:r>
              <a:rPr lang="cs-CZ" sz="800" dirty="0" smtClean="0"/>
              <a:t>. </a:t>
            </a:r>
            <a:r>
              <a:rPr lang="cs-CZ" sz="800" dirty="0" err="1" smtClean="0"/>
              <a:t>Missionárias</a:t>
            </a:r>
            <a:r>
              <a:rPr lang="cs-CZ" sz="800" dirty="0" smtClean="0"/>
              <a:t> </a:t>
            </a:r>
            <a:r>
              <a:rPr lang="cs-CZ" sz="800" dirty="0" err="1" smtClean="0"/>
              <a:t>da</a:t>
            </a:r>
            <a:r>
              <a:rPr lang="cs-CZ" sz="800" dirty="0" smtClean="0"/>
              <a:t> </a:t>
            </a:r>
            <a:r>
              <a:rPr lang="cs-CZ" sz="800" dirty="0" err="1" smtClean="0"/>
              <a:t>Caridade</a:t>
            </a:r>
            <a:r>
              <a:rPr lang="cs-CZ" sz="800" dirty="0" smtClean="0"/>
              <a:t> na JMJ Rio.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2013-08-23]. Dostupné z: http://commons.wikimedia.org/wiki/File:Mission%C3%A1rias_da_Caridade_na_JMJ_Rio.jpg?uselang=cs </a:t>
            </a:r>
            <a:endParaRPr lang="cs-CZ" sz="800" dirty="0"/>
          </a:p>
        </p:txBody>
      </p:sp>
    </p:spTree>
  </p:cSld>
  <p:clrMapOvr>
    <a:masterClrMapping/>
  </p:clrMapOvr>
  <p:transition advTm="2000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5720" y="1500174"/>
            <a:ext cx="8501122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Článek:</a:t>
            </a:r>
            <a:endParaRPr lang="cs-CZ" sz="1000" dirty="0" smtClean="0"/>
          </a:p>
          <a:p>
            <a:pPr>
              <a:buFont typeface="Arial" pitchFamily="34" charset="0"/>
              <a:buChar char="•"/>
            </a:pPr>
            <a:r>
              <a:rPr lang="cs-CZ" sz="1100" dirty="0" err="1" smtClean="0"/>
              <a:t>Liturgical</a:t>
            </a:r>
            <a:r>
              <a:rPr lang="cs-CZ" sz="1100" dirty="0" smtClean="0"/>
              <a:t> </a:t>
            </a:r>
            <a:r>
              <a:rPr lang="cs-CZ" sz="1100" dirty="0" err="1" smtClean="0"/>
              <a:t>year</a:t>
            </a:r>
            <a:r>
              <a:rPr lang="cs-CZ" sz="1100" dirty="0" smtClean="0"/>
              <a:t>. In: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2013-08-23]. Dostupné z: </a:t>
            </a:r>
            <a:r>
              <a:rPr lang="cs-CZ" sz="1100" dirty="0" smtClean="0">
                <a:hlinkClick r:id="rId2"/>
              </a:rPr>
              <a:t>http://en.wikipedia.org/wiki/Christian_festivals</a:t>
            </a:r>
            <a:endParaRPr lang="cs-CZ" sz="1100" dirty="0" smtClean="0"/>
          </a:p>
          <a:p>
            <a:endParaRPr lang="cs-CZ" sz="1400" b="1" dirty="0" smtClean="0"/>
          </a:p>
          <a:p>
            <a:r>
              <a:rPr lang="cs-CZ" sz="1400" b="1" dirty="0" smtClean="0"/>
              <a:t>Obrázky:</a:t>
            </a:r>
          </a:p>
          <a:p>
            <a:pPr>
              <a:buFont typeface="Arial" pitchFamily="34" charset="0"/>
              <a:buChar char="•"/>
            </a:pPr>
            <a:r>
              <a:rPr lang="cs-CZ" sz="1100" dirty="0" smtClean="0"/>
              <a:t>RIESER, </a:t>
            </a:r>
            <a:r>
              <a:rPr lang="cs-CZ" sz="1100" dirty="0" err="1" smtClean="0"/>
              <a:t>Micha</a:t>
            </a:r>
            <a:r>
              <a:rPr lang="cs-CZ" sz="1100" dirty="0" smtClean="0"/>
              <a:t> L. </a:t>
            </a:r>
            <a:r>
              <a:rPr lang="cs-CZ" sz="1100" dirty="0" err="1" smtClean="0"/>
              <a:t>Adventskranz</a:t>
            </a:r>
            <a:r>
              <a:rPr lang="cs-CZ" sz="1100" dirty="0" smtClean="0"/>
              <a:t>-1.Advent. In: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2013-08-23]. Dostupné z: </a:t>
            </a:r>
            <a:r>
              <a:rPr lang="cs-CZ" sz="1100" dirty="0" smtClean="0">
                <a:hlinkClick r:id="rId3"/>
              </a:rPr>
              <a:t>http://commons.wikimedia.org/wiki/File:Adventskranz-1.Advent.jpg</a:t>
            </a:r>
            <a:endParaRPr lang="cs-CZ" sz="1100" dirty="0" smtClean="0"/>
          </a:p>
          <a:p>
            <a:pPr>
              <a:buFont typeface="Arial" pitchFamily="34" charset="0"/>
              <a:buChar char="•"/>
            </a:pPr>
            <a:r>
              <a:rPr lang="cs-CZ" sz="1100" dirty="0" smtClean="0"/>
              <a:t> JANOTHIR. </a:t>
            </a:r>
            <a:r>
              <a:rPr lang="cs-CZ" sz="1100" dirty="0" err="1" smtClean="0"/>
              <a:t>Santa</a:t>
            </a:r>
            <a:r>
              <a:rPr lang="cs-CZ" sz="1100" dirty="0" smtClean="0"/>
              <a:t> </a:t>
            </a:r>
            <a:r>
              <a:rPr lang="cs-CZ" sz="1100" dirty="0" err="1" smtClean="0"/>
              <a:t>and</a:t>
            </a:r>
            <a:r>
              <a:rPr lang="cs-CZ" sz="1100" dirty="0" smtClean="0"/>
              <a:t> </a:t>
            </a:r>
            <a:r>
              <a:rPr lang="cs-CZ" sz="1100" dirty="0" err="1" smtClean="0"/>
              <a:t>devil</a:t>
            </a:r>
            <a:r>
              <a:rPr lang="cs-CZ" sz="1100" dirty="0" smtClean="0"/>
              <a:t>. In: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2013-08-23]. Dostupné z: </a:t>
            </a:r>
            <a:r>
              <a:rPr lang="cs-CZ" sz="1100" dirty="0" smtClean="0">
                <a:hlinkClick r:id="rId4"/>
              </a:rPr>
              <a:t>http://commons.wikimedia.org/wiki/File:Santa_and_devil.JPG</a:t>
            </a:r>
            <a:endParaRPr lang="cs-CZ" sz="1100" dirty="0" smtClean="0"/>
          </a:p>
          <a:p>
            <a:pPr>
              <a:buFont typeface="Arial" pitchFamily="34" charset="0"/>
              <a:buChar char="•"/>
            </a:pPr>
            <a:r>
              <a:rPr lang="cs-CZ" sz="1100" dirty="0" smtClean="0"/>
              <a:t>FRETWURST, </a:t>
            </a:r>
            <a:r>
              <a:rPr lang="cs-CZ" sz="1100" dirty="0" err="1" smtClean="0"/>
              <a:t>Nils</a:t>
            </a:r>
            <a:r>
              <a:rPr lang="cs-CZ" sz="1100" dirty="0" smtClean="0"/>
              <a:t>. Baby boy, </a:t>
            </a:r>
            <a:r>
              <a:rPr lang="cs-CZ" sz="1100" dirty="0" err="1" smtClean="0"/>
              <a:t>one</a:t>
            </a:r>
            <a:r>
              <a:rPr lang="cs-CZ" sz="1100" dirty="0" smtClean="0"/>
              <a:t> </a:t>
            </a:r>
            <a:r>
              <a:rPr lang="cs-CZ" sz="1100" dirty="0" err="1" smtClean="0"/>
              <a:t>month</a:t>
            </a:r>
            <a:r>
              <a:rPr lang="cs-CZ" sz="1100" dirty="0" smtClean="0"/>
              <a:t> </a:t>
            </a:r>
            <a:r>
              <a:rPr lang="cs-CZ" sz="1100" dirty="0" err="1" smtClean="0"/>
              <a:t>old</a:t>
            </a:r>
            <a:r>
              <a:rPr lang="cs-CZ" sz="1100" dirty="0" smtClean="0"/>
              <a:t>. In: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2013-09-11]. Dostupné z: </a:t>
            </a:r>
            <a:r>
              <a:rPr lang="cs-CZ" sz="1100" dirty="0" smtClean="0">
                <a:hlinkClick r:id="rId5"/>
              </a:rPr>
              <a:t>http://commons.wikimedia.org/wiki/File:Baby_boy,_one_month_old.jpg?uselang=cs</a:t>
            </a:r>
            <a:r>
              <a:rPr lang="cs-CZ" sz="1100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sz="1100" dirty="0" smtClean="0"/>
              <a:t>CGROS841. </a:t>
            </a:r>
            <a:r>
              <a:rPr lang="cs-CZ" sz="1100" dirty="0" err="1" smtClean="0"/>
              <a:t>ChristmasCrackers</a:t>
            </a:r>
            <a:r>
              <a:rPr lang="cs-CZ" sz="1100" dirty="0" smtClean="0"/>
              <a:t> 2. In: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2013-08-23]. Dostupné z: </a:t>
            </a:r>
            <a:r>
              <a:rPr lang="cs-CZ" sz="1100" dirty="0" smtClean="0">
                <a:hlinkClick r:id="rId6"/>
              </a:rPr>
              <a:t>http://commons.wikimedia.org/wiki/File:ChristmasCrackers_2.jpg</a:t>
            </a:r>
            <a:endParaRPr lang="cs-CZ" sz="1100" dirty="0" smtClean="0"/>
          </a:p>
          <a:p>
            <a:pPr>
              <a:buFont typeface="Arial" pitchFamily="34" charset="0"/>
              <a:buChar char="•"/>
            </a:pPr>
            <a:r>
              <a:rPr lang="cs-CZ" sz="1100" dirty="0" smtClean="0"/>
              <a:t>MUSICAL LINGUIST. </a:t>
            </a:r>
            <a:r>
              <a:rPr lang="cs-CZ" sz="1100" dirty="0" err="1" smtClean="0"/>
              <a:t>Christmas</a:t>
            </a:r>
            <a:r>
              <a:rPr lang="cs-CZ" sz="1100" dirty="0" smtClean="0"/>
              <a:t> </a:t>
            </a:r>
            <a:r>
              <a:rPr lang="cs-CZ" sz="1100" dirty="0" err="1" smtClean="0"/>
              <a:t>pudding</a:t>
            </a:r>
            <a:r>
              <a:rPr lang="cs-CZ" sz="1100" dirty="0" smtClean="0"/>
              <a:t>. In: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2013-08-23]. Dostupné z: </a:t>
            </a:r>
            <a:r>
              <a:rPr lang="cs-CZ" sz="1100" dirty="0" smtClean="0">
                <a:hlinkClick r:id="rId7"/>
              </a:rPr>
              <a:t>http://commons.wikimedia.org/wiki/File:Christmas_pudding.JPG</a:t>
            </a:r>
            <a:endParaRPr lang="cs-CZ" sz="1100" dirty="0" smtClean="0"/>
          </a:p>
          <a:p>
            <a:pPr>
              <a:buFont typeface="Arial" pitchFamily="34" charset="0"/>
              <a:buChar char="•"/>
            </a:pPr>
            <a:r>
              <a:rPr lang="cs-CZ" sz="1100" dirty="0" smtClean="0"/>
              <a:t>Abraham </a:t>
            </a:r>
            <a:r>
              <a:rPr lang="cs-CZ" sz="1100" dirty="0" err="1" smtClean="0"/>
              <a:t>Bloemaert</a:t>
            </a:r>
            <a:r>
              <a:rPr lang="cs-CZ" sz="1100" dirty="0" smtClean="0"/>
              <a:t> - </a:t>
            </a:r>
            <a:r>
              <a:rPr lang="cs-CZ" sz="1100" dirty="0" err="1" smtClean="0"/>
              <a:t>The</a:t>
            </a:r>
            <a:r>
              <a:rPr lang="cs-CZ" sz="1100" dirty="0" smtClean="0"/>
              <a:t> </a:t>
            </a:r>
            <a:r>
              <a:rPr lang="cs-CZ" sz="1100" dirty="0" err="1" smtClean="0"/>
              <a:t>adoration</a:t>
            </a:r>
            <a:r>
              <a:rPr lang="cs-CZ" sz="1100" dirty="0" smtClean="0"/>
              <a:t> </a:t>
            </a:r>
            <a:r>
              <a:rPr lang="cs-CZ" sz="1100" dirty="0" err="1" smtClean="0"/>
              <a:t>of</a:t>
            </a:r>
            <a:r>
              <a:rPr lang="cs-CZ" sz="1100" dirty="0" smtClean="0"/>
              <a:t> </a:t>
            </a:r>
            <a:r>
              <a:rPr lang="cs-CZ" sz="1100" dirty="0" err="1" smtClean="0"/>
              <a:t>the</a:t>
            </a:r>
            <a:r>
              <a:rPr lang="cs-CZ" sz="1100" dirty="0" smtClean="0"/>
              <a:t> </a:t>
            </a:r>
            <a:r>
              <a:rPr lang="cs-CZ" sz="1100" dirty="0" err="1" smtClean="0"/>
              <a:t>Magi</a:t>
            </a:r>
            <a:r>
              <a:rPr lang="cs-CZ" sz="1100" dirty="0" smtClean="0"/>
              <a:t>. In: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2013-08-23]. Dostupné z: </a:t>
            </a:r>
            <a:r>
              <a:rPr lang="cs-CZ" sz="1100" dirty="0" smtClean="0">
                <a:hlinkClick r:id="rId8"/>
              </a:rPr>
              <a:t>http://commons.wikimedia.org/wiki/File:Abraham_Bloemaert_-_The_adoration_of_the_Magi_-_Google_Art_Project.jpg</a:t>
            </a:r>
            <a:endParaRPr lang="cs-CZ" sz="1100" dirty="0" smtClean="0"/>
          </a:p>
          <a:p>
            <a:pPr>
              <a:buFont typeface="Arial" pitchFamily="34" charset="0"/>
              <a:buChar char="•"/>
            </a:pPr>
            <a:r>
              <a:rPr lang="cs-CZ" sz="1100" dirty="0" smtClean="0"/>
              <a:t>PADGETT, </a:t>
            </a:r>
            <a:r>
              <a:rPr lang="cs-CZ" sz="1100" dirty="0" err="1" smtClean="0"/>
              <a:t>James</a:t>
            </a:r>
            <a:r>
              <a:rPr lang="cs-CZ" sz="1100" dirty="0" smtClean="0"/>
              <a:t>. Bible </a:t>
            </a:r>
            <a:r>
              <a:rPr lang="cs-CZ" sz="1100" dirty="0" err="1" smtClean="0"/>
              <a:t>Illustrations</a:t>
            </a:r>
            <a:r>
              <a:rPr lang="cs-CZ" sz="1100" dirty="0" smtClean="0"/>
              <a:t> </a:t>
            </a:r>
            <a:r>
              <a:rPr lang="cs-CZ" sz="1100" dirty="0" err="1" smtClean="0"/>
              <a:t>contributed</a:t>
            </a:r>
            <a:r>
              <a:rPr lang="cs-CZ" sz="1100" dirty="0" smtClean="0"/>
              <a:t> by </a:t>
            </a:r>
            <a:r>
              <a:rPr lang="cs-CZ" sz="1100" dirty="0" err="1" smtClean="0"/>
              <a:t>Sweet</a:t>
            </a:r>
            <a:r>
              <a:rPr lang="cs-CZ" sz="1100" dirty="0" smtClean="0"/>
              <a:t> </a:t>
            </a:r>
            <a:r>
              <a:rPr lang="cs-CZ" sz="1100" dirty="0" err="1" smtClean="0"/>
              <a:t>Publishing</a:t>
            </a:r>
            <a:r>
              <a:rPr lang="cs-CZ" sz="1100" dirty="0" smtClean="0"/>
              <a:t>. In: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2013-08-23]. Dostupné z: </a:t>
            </a:r>
            <a:r>
              <a:rPr lang="cs-CZ" sz="1100" dirty="0" smtClean="0">
                <a:hlinkClick r:id="rId9"/>
              </a:rPr>
              <a:t>http://commons.wikimedia.org/wiki/Bible_Illustrations_contributed_by_Sweet_Publishing</a:t>
            </a:r>
            <a:endParaRPr lang="cs-CZ" sz="1100" dirty="0" smtClean="0"/>
          </a:p>
          <a:p>
            <a:pPr>
              <a:buFont typeface="Arial" pitchFamily="34" charset="0"/>
              <a:buChar char="•"/>
            </a:pPr>
            <a:r>
              <a:rPr lang="cs-CZ" sz="1100" dirty="0" err="1" smtClean="0"/>
              <a:t>Anthonis</a:t>
            </a:r>
            <a:r>
              <a:rPr lang="cs-CZ" sz="1100" dirty="0" smtClean="0"/>
              <a:t> van </a:t>
            </a:r>
            <a:r>
              <a:rPr lang="cs-CZ" sz="1100" dirty="0" err="1" smtClean="0"/>
              <a:t>Dyck</a:t>
            </a:r>
            <a:r>
              <a:rPr lang="cs-CZ" sz="1100" dirty="0" smtClean="0"/>
              <a:t> - Die </a:t>
            </a:r>
            <a:r>
              <a:rPr lang="cs-CZ" sz="1100" dirty="0" err="1" smtClean="0"/>
              <a:t>Ausgießung</a:t>
            </a:r>
            <a:r>
              <a:rPr lang="cs-CZ" sz="1100" dirty="0" smtClean="0"/>
              <a:t> des </a:t>
            </a:r>
            <a:r>
              <a:rPr lang="cs-CZ" sz="1100" dirty="0" err="1" smtClean="0"/>
              <a:t>Heiligen</a:t>
            </a:r>
            <a:r>
              <a:rPr lang="cs-CZ" sz="1100" dirty="0" smtClean="0"/>
              <a:t> </a:t>
            </a:r>
            <a:r>
              <a:rPr lang="cs-CZ" sz="1100" dirty="0" err="1" smtClean="0"/>
              <a:t>Geistes</a:t>
            </a:r>
            <a:r>
              <a:rPr lang="cs-CZ" sz="1100" dirty="0" smtClean="0"/>
              <a:t>. In: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2013-08-23]. Dostupné z: </a:t>
            </a:r>
            <a:r>
              <a:rPr lang="cs-CZ" sz="1100" dirty="0" smtClean="0">
                <a:hlinkClick r:id="rId10"/>
              </a:rPr>
              <a:t>http://commons.wikimedia.org/wiki/File:Anthonis_van_Dyck_-_Die_Ausgie%C3%9Fung_des_Heiligen_Geistes.jpg</a:t>
            </a:r>
            <a:endParaRPr lang="cs-CZ" sz="1100" dirty="0" smtClean="0"/>
          </a:p>
          <a:p>
            <a:pPr>
              <a:buFont typeface="Arial" pitchFamily="34" charset="0"/>
              <a:buChar char="•"/>
            </a:pPr>
            <a:r>
              <a:rPr lang="cs-CZ" sz="1100" dirty="0" err="1" smtClean="0"/>
              <a:t>Tizian</a:t>
            </a:r>
            <a:r>
              <a:rPr lang="cs-CZ" sz="1100" dirty="0" smtClean="0"/>
              <a:t> 041. In: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2013-08-23]. Dostupné z: </a:t>
            </a:r>
            <a:r>
              <a:rPr lang="cs-CZ" sz="1100" dirty="0" smtClean="0">
                <a:hlinkClick r:id="rId11"/>
              </a:rPr>
              <a:t>http://commons.wikimedia.org/wiki/File:Tizian_041.jpg</a:t>
            </a:r>
            <a:endParaRPr lang="cs-CZ" sz="1100" dirty="0" smtClean="0"/>
          </a:p>
          <a:p>
            <a:pPr>
              <a:buFont typeface="Arial" pitchFamily="34" charset="0"/>
              <a:buChar char="•"/>
            </a:pPr>
            <a:r>
              <a:rPr lang="cs-CZ" sz="1100" dirty="0" smtClean="0"/>
              <a:t>MOESTL., </a:t>
            </a:r>
            <a:r>
              <a:rPr lang="cs-CZ" sz="1100" dirty="0" err="1" smtClean="0"/>
              <a:t>Juergen</a:t>
            </a:r>
            <a:r>
              <a:rPr lang="cs-CZ" sz="1100" dirty="0" smtClean="0"/>
              <a:t>. </a:t>
            </a:r>
            <a:r>
              <a:rPr lang="cs-CZ" sz="1100" dirty="0" err="1" smtClean="0"/>
              <a:t>Urnenhain</a:t>
            </a:r>
            <a:r>
              <a:rPr lang="cs-CZ" sz="1100" dirty="0" smtClean="0"/>
              <a:t>. In: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2013-10-30]. Dostupné z: </a:t>
            </a:r>
            <a:r>
              <a:rPr lang="cs-CZ" sz="1100" dirty="0" smtClean="0">
                <a:hlinkClick r:id="rId12"/>
              </a:rPr>
              <a:t>http://commons.wikimedia.org/wiki/File:Urnenhain.jpg?uselang=cs</a:t>
            </a:r>
            <a:endParaRPr lang="cs-CZ" sz="1100" dirty="0" smtClean="0"/>
          </a:p>
          <a:p>
            <a:endParaRPr lang="cs-CZ" sz="1100" dirty="0" smtClean="0"/>
          </a:p>
        </p:txBody>
      </p:sp>
    </p:spTree>
  </p:cSld>
  <p:clrMapOvr>
    <a:masterClrMapping/>
  </p:clrMapOvr>
  <p:transition advTm="5125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984</TotalTime>
  <Words>2683</Words>
  <Application>Microsoft Office PowerPoint</Application>
  <PresentationFormat>Předvádění na obrazovce (4:3)</PresentationFormat>
  <Paragraphs>130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Jmění</vt:lpstr>
      <vt:lpstr>Festivals of the Church Year</vt:lpstr>
      <vt:lpstr>What is the Church year</vt:lpstr>
      <vt:lpstr>Advent</vt:lpstr>
      <vt:lpstr>Saint Nicholas</vt:lpstr>
      <vt:lpstr>Christmas</vt:lpstr>
      <vt:lpstr>Christmas in Britain</vt:lpstr>
      <vt:lpstr>Other Christmas holidays</vt:lpstr>
      <vt:lpstr>Candlemas and Carnival</vt:lpstr>
      <vt:lpstr>Lent and Palm Sunday</vt:lpstr>
      <vt:lpstr>Easter</vt:lpstr>
      <vt:lpstr>Prezentace aplikace PowerPoint</vt:lpstr>
      <vt:lpstr>Pentecost </vt:lpstr>
      <vt:lpstr>Holy Mary</vt:lpstr>
      <vt:lpstr>All Saints´ and All Souls´ Days </vt:lpstr>
      <vt:lpstr>Jesus Christ the King</vt:lpstr>
      <vt:lpstr>Použitý materiál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Festivals of the Church Year</dc:title>
  <dc:creator>Pepa</dc:creator>
  <cp:lastModifiedBy>Antonín Zelený</cp:lastModifiedBy>
  <cp:revision>300</cp:revision>
  <dcterms:created xsi:type="dcterms:W3CDTF">2012-08-06T08:33:00Z</dcterms:created>
  <dcterms:modified xsi:type="dcterms:W3CDTF">2013-11-04T18:58:51Z</dcterms:modified>
</cp:coreProperties>
</file>