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0C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464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108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1668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995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5725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0798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9700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665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875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791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911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92A8A8-3703-4878-B929-28349D3AC5B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46159-0FFD-40E2-8299-1C7D92E86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453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E20C0C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5028022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VY_32_INOVACE_18_Where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are 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you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?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smolna_09_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195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67544" y="332656"/>
            <a:ext cx="6336704" cy="1008112"/>
          </a:xfrm>
          <a:prstGeom prst="wedgeRoundRectCallout">
            <a:avLst>
              <a:gd name="adj1" fmla="val 33796"/>
              <a:gd name="adj2" fmla="val 208275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Where</a:t>
            </a:r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are </a:t>
            </a:r>
            <a:r>
              <a:rPr lang="cs-CZ" sz="6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23528" y="5085184"/>
            <a:ext cx="8424936" cy="1512168"/>
          </a:xfrm>
          <a:prstGeom prst="wedgeRoundRectCallout">
            <a:avLst>
              <a:gd name="adj1" fmla="val 20673"/>
              <a:gd name="adj2" fmla="val -160660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Autor</a:t>
            </a:r>
          </a:p>
          <a:p>
            <a:pPr algn="ctr"/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Andrea Hornová </a:t>
            </a:r>
            <a:r>
              <a:rPr lang="cs-CZ" sz="60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Kajgrová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1078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z Hartamy\pics\prochazka_10_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974841" y="4621189"/>
            <a:ext cx="3744416" cy="936104"/>
          </a:xfrm>
          <a:prstGeom prst="wedgeRoundRectCallout">
            <a:avLst>
              <a:gd name="adj1" fmla="val -71700"/>
              <a:gd name="adj2" fmla="val 118486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Where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are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6084167" y="5805264"/>
            <a:ext cx="2635089" cy="936104"/>
          </a:xfrm>
          <a:prstGeom prst="wedgeRoundRectCallout">
            <a:avLst>
              <a:gd name="adj1" fmla="val 19004"/>
              <a:gd name="adj2" fmla="val -710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Kde jsi?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2699792" y="159532"/>
            <a:ext cx="3744416" cy="936104"/>
          </a:xfrm>
          <a:prstGeom prst="wedgeRoundRectCallout">
            <a:avLst>
              <a:gd name="adj1" fmla="val 76276"/>
              <a:gd name="adj2" fmla="val 14174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am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699792" y="1340768"/>
            <a:ext cx="2635089" cy="936104"/>
          </a:xfrm>
          <a:prstGeom prst="wedgeRoundRectCallout">
            <a:avLst>
              <a:gd name="adj1" fmla="val 19004"/>
              <a:gd name="adj2" fmla="val -710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Tady jsem.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11367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z Hartamy\pics\kv_rybniky_10_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6422"/>
            <a:ext cx="9144000" cy="686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076056" y="3789040"/>
            <a:ext cx="3744416" cy="936104"/>
          </a:xfrm>
          <a:prstGeom prst="wedgeRoundRectCallout">
            <a:avLst>
              <a:gd name="adj1" fmla="val 50693"/>
              <a:gd name="adj2" fmla="val -301312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Where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are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6185383" y="5013176"/>
            <a:ext cx="2635089" cy="936104"/>
          </a:xfrm>
          <a:prstGeom prst="wedgeRoundRectCallout">
            <a:avLst>
              <a:gd name="adj1" fmla="val 19004"/>
              <a:gd name="adj2" fmla="val -710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Kde jsi?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251520" y="3789040"/>
            <a:ext cx="3744416" cy="936104"/>
          </a:xfrm>
          <a:prstGeom prst="wedgeRoundRectCallout">
            <a:avLst>
              <a:gd name="adj1" fmla="val -17917"/>
              <a:gd name="adj2" fmla="val -126881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am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70046" y="5013176"/>
            <a:ext cx="2635089" cy="936104"/>
          </a:xfrm>
          <a:prstGeom prst="wedgeRoundRectCallout">
            <a:avLst>
              <a:gd name="adj1" fmla="val 19004"/>
              <a:gd name="adj2" fmla="val -710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Tady jsem.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0328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z Hartamy\pics\kotatac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148064" y="188640"/>
            <a:ext cx="3744416" cy="936104"/>
          </a:xfrm>
          <a:prstGeom prst="wedgeRoundRectCallout">
            <a:avLst>
              <a:gd name="adj1" fmla="val -35941"/>
              <a:gd name="adj2" fmla="val 1661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Where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are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you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6277337" y="1700808"/>
            <a:ext cx="2635089" cy="936104"/>
          </a:xfrm>
          <a:prstGeom prst="wedgeRoundRectCallout">
            <a:avLst>
              <a:gd name="adj1" fmla="val 19004"/>
              <a:gd name="adj2" fmla="val -71063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Kde jsi?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254354" y="5805264"/>
            <a:ext cx="3744416" cy="936104"/>
          </a:xfrm>
          <a:prstGeom prst="wedgeRoundRectCallout">
            <a:avLst>
              <a:gd name="adj1" fmla="val -51059"/>
              <a:gd name="adj2" fmla="val -128044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Here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I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am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5580112" y="4545124"/>
            <a:ext cx="2635089" cy="936104"/>
          </a:xfrm>
          <a:prstGeom prst="wedgeRoundRectCallout">
            <a:avLst>
              <a:gd name="adj1" fmla="val 4132"/>
              <a:gd name="adj2" fmla="val 80111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Tady jsem.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874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smolna_09_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195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67544" y="332656"/>
            <a:ext cx="6336704" cy="1008112"/>
          </a:xfrm>
          <a:prstGeom prst="wedgeRoundRectCallout">
            <a:avLst>
              <a:gd name="adj1" fmla="val 33796"/>
              <a:gd name="adj2" fmla="val 208275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6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4283968" y="5085184"/>
            <a:ext cx="4464496" cy="1512168"/>
          </a:xfrm>
          <a:prstGeom prst="wedgeRoundRectCallout">
            <a:avLst>
              <a:gd name="adj1" fmla="val -4441"/>
              <a:gd name="adj2" fmla="val -164979"/>
              <a:gd name="adj3" fmla="val 16667"/>
            </a:avLst>
          </a:prstGeom>
          <a:solidFill>
            <a:srgbClr val="E20C0C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57250" indent="-857250" algn="ctr">
              <a:buFont typeface="Arial" pitchFamily="34" charset="0"/>
              <a:buChar char="•"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vlastní zdroje</a:t>
            </a:r>
          </a:p>
          <a:p>
            <a:pPr marL="857250" indent="-857250" algn="ctr">
              <a:buFont typeface="Arial" pitchFamily="34" charset="0"/>
              <a:buChar char="•"/>
            </a:pP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zhartamy.wz.cz</a:t>
            </a:r>
            <a:endParaRPr lang="cs-CZ" sz="3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6603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73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5</cp:revision>
  <dcterms:created xsi:type="dcterms:W3CDTF">2011-08-23T15:59:06Z</dcterms:created>
  <dcterms:modified xsi:type="dcterms:W3CDTF">2012-02-28T12:06:40Z</dcterms:modified>
</cp:coreProperties>
</file>