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8" r:id="rId2"/>
    <p:sldId id="259" r:id="rId3"/>
    <p:sldId id="261" r:id="rId4"/>
    <p:sldId id="262" r:id="rId5"/>
    <p:sldId id="263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76" autoAdjust="0"/>
    <p:restoredTop sz="94303" autoAdjust="0"/>
  </p:normalViewPr>
  <p:slideViewPr>
    <p:cSldViewPr>
      <p:cViewPr varScale="1">
        <p:scale>
          <a:sx n="90" d="100"/>
          <a:sy n="90" d="100"/>
        </p:scale>
        <p:origin x="-108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základní třídu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Pecivo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 proměnnými - název, typ a cena. V konstruktoru zadávejte hodnoty všech proměnných.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metodu třídy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polozka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 parametrem kusy. Metoda vypočte celkovou cenu za zadaný počet kusů a vrátí tuto hodnotu jako výsledek metody. Součástí metody bude výpis jedné položky objednávky s názvem, počtem kusů, cenou za kus a cenou za všechny kusy a výpisem druhu pečiva.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 programu vytvořte dva druhy pečiva, jeden slaný a druhý sladký a oba objednejte. Nakonec vypište celkovou cenu objednávky.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třídu potomka třídy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Pecivo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Slane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přidejte proměnnou posyp - čím je slané pečivo posypané. V programu vytvořte instanci této třídy a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zahrněte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ji do objednávky.</a:t>
            </a:r>
          </a:p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třídu potomka třídy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Pecivo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Sladke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přidejte proměnnou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napln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čím je sladké pečivo naplněné. V programu vytvořte instanci této třídy a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zahrněte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ji do objednávky.</a:t>
            </a:r>
          </a:p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19</a:t>
            </a:r>
            <a:endParaRPr lang="cs-CZ" sz="2000" b="1" dirty="0" smtClean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010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dědičnost – rodič a potomek, cvičení.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Vytvořte základní třídu </a:t>
            </a:r>
            <a:r>
              <a:rPr lang="cs-CZ" sz="1600" dirty="0" err="1">
                <a:solidFill>
                  <a:schemeClr val="bg1"/>
                </a:solidFill>
              </a:rPr>
              <a:t>Pecivo</a:t>
            </a:r>
            <a:r>
              <a:rPr lang="cs-CZ" sz="1600" dirty="0">
                <a:solidFill>
                  <a:schemeClr val="bg1"/>
                </a:solidFill>
              </a:rPr>
              <a:t> s proměnnými - název, typ a cena. V konstruktoru zadávejte hodnoty všech proměnných.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8131" y="1598274"/>
            <a:ext cx="20817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class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Pecivo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{ </a:t>
            </a:r>
            <a:endParaRPr lang="cs-CZ" dirty="0" smtClean="0">
              <a:solidFill>
                <a:schemeClr val="bg1"/>
              </a:solidFill>
            </a:endParaRPr>
          </a:p>
          <a:p>
            <a:pPr indent="265113"/>
            <a:r>
              <a:rPr lang="en-US" dirty="0" smtClean="0">
                <a:solidFill>
                  <a:schemeClr val="bg1"/>
                </a:solidFill>
              </a:rPr>
              <a:t>string </a:t>
            </a:r>
            <a:r>
              <a:rPr lang="en-US" dirty="0" err="1">
                <a:solidFill>
                  <a:schemeClr val="bg1"/>
                </a:solidFill>
              </a:rPr>
              <a:t>nazev</a:t>
            </a:r>
            <a:r>
              <a:rPr lang="en-US" dirty="0">
                <a:solidFill>
                  <a:schemeClr val="bg1"/>
                </a:solidFill>
              </a:rPr>
              <a:t>, </a:t>
            </a:r>
            <a:r>
              <a:rPr lang="en-US" dirty="0" err="1">
                <a:solidFill>
                  <a:schemeClr val="bg1"/>
                </a:solidFill>
              </a:rPr>
              <a:t>typ</a:t>
            </a:r>
            <a:r>
              <a:rPr lang="en-US" dirty="0">
                <a:solidFill>
                  <a:schemeClr val="bg1"/>
                </a:solidFill>
              </a:rPr>
              <a:t>; </a:t>
            </a:r>
            <a:endParaRPr lang="cs-CZ" dirty="0" smtClean="0">
              <a:solidFill>
                <a:schemeClr val="bg1"/>
              </a:solidFill>
            </a:endParaRPr>
          </a:p>
          <a:p>
            <a:pPr indent="265113"/>
            <a:r>
              <a:rPr lang="en-US" dirty="0" smtClean="0">
                <a:solidFill>
                  <a:schemeClr val="bg1"/>
                </a:solidFill>
              </a:rPr>
              <a:t>double </a:t>
            </a:r>
            <a:r>
              <a:rPr lang="en-US" dirty="0" err="1">
                <a:solidFill>
                  <a:schemeClr val="bg1"/>
                </a:solidFill>
              </a:rPr>
              <a:t>cena</a:t>
            </a:r>
            <a:r>
              <a:rPr lang="en-US" dirty="0">
                <a:solidFill>
                  <a:schemeClr val="bg1"/>
                </a:solidFill>
              </a:rPr>
              <a:t>;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4077072"/>
            <a:ext cx="664361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double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polozka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(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int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kusy) 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{ </a:t>
            </a:r>
          </a:p>
          <a:p>
            <a:pPr indent="180975"/>
            <a:r>
              <a:rPr lang="cs-CZ" dirty="0" smtClean="0">
                <a:solidFill>
                  <a:schemeClr val="bg1"/>
                </a:solidFill>
              </a:rPr>
              <a:t>double </a:t>
            </a:r>
            <a:r>
              <a:rPr lang="cs-CZ" dirty="0">
                <a:solidFill>
                  <a:schemeClr val="bg1"/>
                </a:solidFill>
              </a:rPr>
              <a:t>pom = cena * kusy; </a:t>
            </a:r>
            <a:endParaRPr lang="cs-CZ" dirty="0" smtClean="0">
              <a:solidFill>
                <a:schemeClr val="bg1"/>
              </a:solidFill>
            </a:endParaRPr>
          </a:p>
          <a:p>
            <a:pPr indent="180975"/>
            <a:r>
              <a:rPr lang="cs-CZ" dirty="0" err="1" smtClean="0">
                <a:solidFill>
                  <a:schemeClr val="bg1"/>
                </a:solidFill>
              </a:rPr>
              <a:t>Console.WriteLine</a:t>
            </a:r>
            <a:r>
              <a:rPr lang="cs-CZ" dirty="0">
                <a:solidFill>
                  <a:schemeClr val="bg1"/>
                </a:solidFill>
              </a:rPr>
              <a:t>("Typ pečiva:" + typ); </a:t>
            </a:r>
            <a:endParaRPr lang="cs-CZ" dirty="0" smtClean="0">
              <a:solidFill>
                <a:schemeClr val="bg1"/>
              </a:solidFill>
            </a:endParaRPr>
          </a:p>
          <a:p>
            <a:pPr indent="180975"/>
            <a:r>
              <a:rPr lang="cs-CZ" dirty="0" err="1" smtClean="0">
                <a:solidFill>
                  <a:schemeClr val="bg1"/>
                </a:solidFill>
              </a:rPr>
              <a:t>Console.WriteLine</a:t>
            </a:r>
            <a:r>
              <a:rPr lang="cs-CZ" dirty="0">
                <a:solidFill>
                  <a:schemeClr val="bg1"/>
                </a:solidFill>
              </a:rPr>
              <a:t>("{0}: {1} x {2:f} \t {3:f}", </a:t>
            </a:r>
            <a:r>
              <a:rPr lang="cs-CZ" dirty="0" err="1">
                <a:solidFill>
                  <a:schemeClr val="bg1"/>
                </a:solidFill>
              </a:rPr>
              <a:t>nazev</a:t>
            </a:r>
            <a:r>
              <a:rPr lang="cs-CZ" dirty="0">
                <a:solidFill>
                  <a:schemeClr val="bg1"/>
                </a:solidFill>
              </a:rPr>
              <a:t>, kusy, cena, pom); </a:t>
            </a:r>
            <a:endParaRPr lang="cs-CZ" dirty="0" smtClean="0">
              <a:solidFill>
                <a:schemeClr val="bg1"/>
              </a:solidFill>
            </a:endParaRPr>
          </a:p>
          <a:p>
            <a:pPr indent="180975"/>
            <a:r>
              <a:rPr lang="cs-CZ" dirty="0" smtClean="0">
                <a:solidFill>
                  <a:schemeClr val="bg1"/>
                </a:solidFill>
              </a:rPr>
              <a:t>return </a:t>
            </a:r>
            <a:r>
              <a:rPr lang="cs-CZ" dirty="0">
                <a:solidFill>
                  <a:schemeClr val="bg1"/>
                </a:solidFill>
              </a:rPr>
              <a:t>pom; 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14" name="Šipka doleva 13"/>
          <p:cNvSpPr/>
          <p:nvPr/>
        </p:nvSpPr>
        <p:spPr>
          <a:xfrm rot="19338882">
            <a:off x="3509884" y="3834192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852936"/>
            <a:ext cx="74361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Vytvořte metodu třídy </a:t>
            </a:r>
            <a:r>
              <a:rPr lang="cs-CZ" sz="1600" dirty="0" err="1">
                <a:solidFill>
                  <a:schemeClr val="bg1"/>
                </a:solidFill>
              </a:rPr>
              <a:t>polozka</a:t>
            </a:r>
            <a:r>
              <a:rPr lang="cs-CZ" sz="1600" dirty="0">
                <a:solidFill>
                  <a:schemeClr val="bg1"/>
                </a:solidFill>
              </a:rPr>
              <a:t> s parametrem kusy. Metoda vypočte celkovou cenu za zadaný počet kusů a vrátí tuto hodnotu jako výsledek metody. Součástí metody bude výpis jedné položky objednávky s názvem, počtem kusů, cenou za kus a cenou za všechny kusy a výpisem druhu pečiva.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3" grpId="0" build="p"/>
      <p:bldP spid="14" grpId="0" animBg="1"/>
      <p:bldP spid="1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19</a:t>
            </a:r>
            <a:endParaRPr lang="cs-CZ" sz="2000" b="1" dirty="0" smtClean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010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dědičnost – rodič a potomek, cvičení.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 programu vytvořte dva druhy pečiva, jeden slaný a druhý sladký a oba objednejte. Nakonec vypište celkovou cenu objednávky.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8131" y="1598274"/>
            <a:ext cx="588898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tx2">
                    <a:lumMod val="40000"/>
                    <a:lumOff val="60000"/>
                  </a:schemeClr>
                </a:solidFill>
              </a:rPr>
              <a:t>static </a:t>
            </a:r>
            <a:r>
              <a:rPr lang="cs-CZ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void</a:t>
            </a:r>
            <a:r>
              <a:rPr lang="cs-CZ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Main</a:t>
            </a:r>
            <a:r>
              <a:rPr lang="cs-CZ" dirty="0">
                <a:solidFill>
                  <a:schemeClr val="tx2">
                    <a:lumMod val="40000"/>
                    <a:lumOff val="60000"/>
                  </a:schemeClr>
                </a:solidFill>
              </a:rPr>
              <a:t>(</a:t>
            </a:r>
            <a:r>
              <a:rPr lang="cs-CZ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string</a:t>
            </a:r>
            <a:r>
              <a:rPr lang="cs-CZ" dirty="0">
                <a:solidFill>
                  <a:schemeClr val="tx2">
                    <a:lumMod val="40000"/>
                    <a:lumOff val="60000"/>
                  </a:schemeClr>
                </a:solidFill>
              </a:rPr>
              <a:t>[] </a:t>
            </a:r>
            <a:r>
              <a:rPr lang="cs-CZ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args</a:t>
            </a:r>
            <a:r>
              <a:rPr lang="cs-CZ" dirty="0">
                <a:solidFill>
                  <a:schemeClr val="tx2">
                    <a:lumMod val="40000"/>
                    <a:lumOff val="60000"/>
                  </a:schemeClr>
                </a:solidFill>
              </a:rPr>
              <a:t>) </a:t>
            </a:r>
            <a:r>
              <a:rPr lang="cs-CZ" dirty="0" smtClean="0">
                <a:solidFill>
                  <a:schemeClr val="bg1"/>
                </a:solidFill>
              </a:rPr>
              <a:t>{</a:t>
            </a:r>
          </a:p>
          <a:p>
            <a:pPr indent="265113"/>
            <a:r>
              <a:rPr lang="cs-CZ" dirty="0" err="1" smtClean="0">
                <a:solidFill>
                  <a:schemeClr val="bg1"/>
                </a:solidFill>
              </a:rPr>
              <a:t>Pecivo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houska = </a:t>
            </a:r>
            <a:r>
              <a:rPr lang="cs-CZ" dirty="0" err="1">
                <a:solidFill>
                  <a:schemeClr val="bg1"/>
                </a:solidFill>
              </a:rPr>
              <a:t>new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Pecivo</a:t>
            </a:r>
            <a:r>
              <a:rPr lang="cs-CZ" dirty="0">
                <a:solidFill>
                  <a:schemeClr val="bg1"/>
                </a:solidFill>
              </a:rPr>
              <a:t>("houska", "</a:t>
            </a:r>
            <a:r>
              <a:rPr lang="cs-CZ" dirty="0" smtClean="0">
                <a:solidFill>
                  <a:schemeClr val="bg1"/>
                </a:solidFill>
              </a:rPr>
              <a:t>slané", </a:t>
            </a:r>
            <a:r>
              <a:rPr lang="cs-CZ" dirty="0">
                <a:solidFill>
                  <a:schemeClr val="bg1"/>
                </a:solidFill>
              </a:rPr>
              <a:t>1.80); </a:t>
            </a:r>
            <a:endParaRPr lang="cs-CZ" dirty="0" smtClean="0">
              <a:solidFill>
                <a:schemeClr val="bg1"/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/>
                </a:solidFill>
              </a:rPr>
              <a:t>Pecivo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makovka = </a:t>
            </a:r>
            <a:r>
              <a:rPr lang="cs-CZ" dirty="0" err="1">
                <a:solidFill>
                  <a:schemeClr val="bg1"/>
                </a:solidFill>
              </a:rPr>
              <a:t>new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Pecivo</a:t>
            </a:r>
            <a:r>
              <a:rPr lang="cs-CZ" dirty="0">
                <a:solidFill>
                  <a:schemeClr val="bg1"/>
                </a:solidFill>
              </a:rPr>
              <a:t>("makovka", "</a:t>
            </a:r>
            <a:r>
              <a:rPr lang="cs-CZ" dirty="0" smtClean="0">
                <a:solidFill>
                  <a:schemeClr val="bg1"/>
                </a:solidFill>
              </a:rPr>
              <a:t>sladké", </a:t>
            </a:r>
            <a:r>
              <a:rPr lang="cs-CZ" dirty="0">
                <a:solidFill>
                  <a:schemeClr val="bg1"/>
                </a:solidFill>
              </a:rPr>
              <a:t>6.30); </a:t>
            </a:r>
            <a:endParaRPr lang="cs-CZ" dirty="0" smtClean="0">
              <a:solidFill>
                <a:schemeClr val="bg1"/>
              </a:solidFill>
            </a:endParaRPr>
          </a:p>
          <a:p>
            <a:pPr indent="265113"/>
            <a:r>
              <a:rPr lang="cs-CZ" dirty="0" smtClean="0">
                <a:solidFill>
                  <a:schemeClr val="bg1"/>
                </a:solidFill>
              </a:rPr>
              <a:t>double </a:t>
            </a:r>
            <a:r>
              <a:rPr lang="cs-CZ" dirty="0" err="1">
                <a:solidFill>
                  <a:schemeClr val="bg1"/>
                </a:solidFill>
              </a:rPr>
              <a:t>objednavka</a:t>
            </a:r>
            <a:r>
              <a:rPr lang="cs-CZ" dirty="0">
                <a:solidFill>
                  <a:schemeClr val="bg1"/>
                </a:solidFill>
              </a:rPr>
              <a:t> = 0; </a:t>
            </a:r>
            <a:endParaRPr lang="cs-CZ" dirty="0" smtClean="0">
              <a:solidFill>
                <a:schemeClr val="bg1"/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/>
                </a:solidFill>
              </a:rPr>
              <a:t>objednavka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+= </a:t>
            </a:r>
            <a:r>
              <a:rPr lang="cs-CZ" dirty="0" err="1">
                <a:solidFill>
                  <a:schemeClr val="bg1"/>
                </a:solidFill>
              </a:rPr>
              <a:t>houska.polozka</a:t>
            </a:r>
            <a:r>
              <a:rPr lang="cs-CZ" dirty="0">
                <a:solidFill>
                  <a:schemeClr val="bg1"/>
                </a:solidFill>
              </a:rPr>
              <a:t>(230); </a:t>
            </a:r>
            <a:endParaRPr lang="cs-CZ" dirty="0" smtClean="0">
              <a:solidFill>
                <a:schemeClr val="bg1"/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/>
                </a:solidFill>
              </a:rPr>
              <a:t>objednavka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+= </a:t>
            </a:r>
            <a:r>
              <a:rPr lang="cs-CZ" dirty="0" err="1">
                <a:solidFill>
                  <a:schemeClr val="bg1"/>
                </a:solidFill>
              </a:rPr>
              <a:t>makovka.polozka</a:t>
            </a:r>
            <a:r>
              <a:rPr lang="cs-CZ" dirty="0">
                <a:solidFill>
                  <a:schemeClr val="bg1"/>
                </a:solidFill>
              </a:rPr>
              <a:t>(85);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366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19</a:t>
            </a:r>
            <a:endParaRPr lang="cs-CZ" sz="2000" b="1" dirty="0" smtClean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010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dědičnost – rodič a potomek, cvičení.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Vytvořte třídu potomka třídy </a:t>
            </a:r>
            <a:r>
              <a:rPr lang="cs-CZ" sz="1600" dirty="0" err="1">
                <a:solidFill>
                  <a:schemeClr val="bg1"/>
                </a:solidFill>
              </a:rPr>
              <a:t>Pecivo</a:t>
            </a:r>
            <a:r>
              <a:rPr lang="cs-CZ" sz="1600" dirty="0">
                <a:solidFill>
                  <a:schemeClr val="bg1"/>
                </a:solidFill>
              </a:rPr>
              <a:t> - </a:t>
            </a:r>
            <a:r>
              <a:rPr lang="cs-CZ" sz="1600" dirty="0" err="1">
                <a:solidFill>
                  <a:schemeClr val="bg1"/>
                </a:solidFill>
              </a:rPr>
              <a:t>Slane</a:t>
            </a:r>
            <a:r>
              <a:rPr lang="cs-CZ" sz="1600" dirty="0">
                <a:solidFill>
                  <a:schemeClr val="bg1"/>
                </a:solidFill>
              </a:rPr>
              <a:t> a přidejte proměnnou posyp - čím je slané pečivo posypané</a:t>
            </a:r>
            <a:r>
              <a:rPr lang="cs-CZ" sz="16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38131" y="1598274"/>
            <a:ext cx="638136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class</a:t>
            </a:r>
            <a:r>
              <a:rPr lang="cs-CZ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Slane</a:t>
            </a:r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: </a:t>
            </a:r>
            <a:r>
              <a:rPr lang="cs-CZ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Pecivo</a:t>
            </a:r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{ </a:t>
            </a:r>
            <a:endParaRPr lang="cs-CZ" dirty="0" smtClean="0">
              <a:solidFill>
                <a:schemeClr val="bg1"/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/>
                </a:solidFill>
              </a:rPr>
              <a:t>string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posyp; </a:t>
            </a:r>
            <a:endParaRPr lang="cs-CZ" dirty="0" smtClean="0">
              <a:solidFill>
                <a:schemeClr val="bg1"/>
              </a:solidFill>
            </a:endParaRPr>
          </a:p>
          <a:p>
            <a:pPr indent="265113"/>
            <a:endParaRPr lang="cs-CZ" dirty="0" smtClean="0">
              <a:solidFill>
                <a:schemeClr val="bg1"/>
              </a:solidFill>
            </a:endParaRPr>
          </a:p>
          <a:p>
            <a:pPr indent="265113"/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public </a:t>
            </a:r>
            <a:r>
              <a:rPr lang="cs-CZ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Slane</a:t>
            </a:r>
            <a:r>
              <a:rPr lang="cs-CZ" dirty="0">
                <a:solidFill>
                  <a:schemeClr val="tx2">
                    <a:lumMod val="40000"/>
                    <a:lumOff val="60000"/>
                  </a:schemeClr>
                </a:solidFill>
              </a:rPr>
              <a:t>(</a:t>
            </a:r>
            <a:r>
              <a:rPr lang="cs-CZ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string</a:t>
            </a:r>
            <a:r>
              <a:rPr lang="cs-CZ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nazev</a:t>
            </a:r>
            <a:r>
              <a:rPr lang="cs-CZ" dirty="0">
                <a:solidFill>
                  <a:schemeClr val="tx2">
                    <a:lumMod val="40000"/>
                    <a:lumOff val="60000"/>
                  </a:schemeClr>
                </a:solidFill>
              </a:rPr>
              <a:t>, </a:t>
            </a:r>
            <a:r>
              <a:rPr lang="cs-CZ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string</a:t>
            </a:r>
            <a:r>
              <a:rPr lang="cs-CZ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typ, double cena, </a:t>
            </a:r>
            <a:r>
              <a:rPr lang="cs-CZ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string</a:t>
            </a:r>
            <a:r>
              <a:rPr lang="cs-CZ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posyp)</a:t>
            </a:r>
            <a:r>
              <a:rPr lang="cs-CZ" dirty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pPr indent="542925"/>
            <a:r>
              <a:rPr lang="cs-CZ" dirty="0" smtClean="0">
                <a:solidFill>
                  <a:schemeClr val="bg1"/>
                </a:solidFill>
              </a:rPr>
              <a:t>: </a:t>
            </a:r>
            <a:r>
              <a:rPr lang="cs-CZ" dirty="0">
                <a:solidFill>
                  <a:schemeClr val="bg1"/>
                </a:solidFill>
              </a:rPr>
              <a:t>base(</a:t>
            </a:r>
            <a:r>
              <a:rPr lang="cs-CZ" dirty="0" err="1">
                <a:solidFill>
                  <a:schemeClr val="bg1"/>
                </a:solidFill>
              </a:rPr>
              <a:t>nazev</a:t>
            </a:r>
            <a:r>
              <a:rPr lang="cs-CZ" dirty="0">
                <a:solidFill>
                  <a:schemeClr val="bg1"/>
                </a:solidFill>
              </a:rPr>
              <a:t>, typ, cena) </a:t>
            </a:r>
            <a:endParaRPr lang="cs-CZ" dirty="0" smtClean="0">
              <a:solidFill>
                <a:schemeClr val="bg1"/>
              </a:solidFill>
            </a:endParaRPr>
          </a:p>
          <a:p>
            <a:pPr indent="265113"/>
            <a:r>
              <a:rPr lang="cs-CZ" dirty="0" smtClean="0">
                <a:solidFill>
                  <a:schemeClr val="bg1"/>
                </a:solidFill>
              </a:rPr>
              <a:t>{ </a:t>
            </a:r>
          </a:p>
          <a:p>
            <a:pPr indent="542925"/>
            <a:r>
              <a:rPr lang="cs-CZ" dirty="0" err="1" smtClean="0">
                <a:solidFill>
                  <a:schemeClr val="bg1"/>
                </a:solidFill>
              </a:rPr>
              <a:t>this.posyp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posyp; </a:t>
            </a:r>
            <a:endParaRPr lang="cs-CZ" dirty="0" smtClean="0">
              <a:solidFill>
                <a:schemeClr val="bg1"/>
              </a:solidFill>
            </a:endParaRPr>
          </a:p>
          <a:p>
            <a:pPr indent="265113"/>
            <a:r>
              <a:rPr lang="cs-CZ" dirty="0" smtClean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14" name="Šipka doleva 13"/>
          <p:cNvSpPr/>
          <p:nvPr/>
        </p:nvSpPr>
        <p:spPr>
          <a:xfrm>
            <a:off x="2699792" y="1700808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3707904" y="2852936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22792" y="4005064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>
                <a:solidFill>
                  <a:schemeClr val="bg1"/>
                </a:solidFill>
              </a:rPr>
              <a:t>V programu vytvořte instanci této třídy a </a:t>
            </a:r>
            <a:r>
              <a:rPr lang="cs-CZ" sz="1600" dirty="0" err="1">
                <a:solidFill>
                  <a:schemeClr val="bg1"/>
                </a:solidFill>
              </a:rPr>
              <a:t>zahrněte</a:t>
            </a:r>
            <a:r>
              <a:rPr lang="cs-CZ" sz="1600" dirty="0">
                <a:solidFill>
                  <a:schemeClr val="bg1"/>
                </a:solidFill>
              </a:rPr>
              <a:t> ji do objednávky.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8131" y="4482986"/>
            <a:ext cx="65265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Slane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dalamanek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Slane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dalamanek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", "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slané", 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6.90, "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kmí­n");</a:t>
            </a:r>
          </a:p>
          <a:p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objednavka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+=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dalamanek.polozka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(35);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1276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4" grpId="0" animBg="1"/>
      <p:bldP spid="8" grpId="0" animBg="1"/>
      <p:bldP spid="9" grpId="0" build="p"/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19</a:t>
            </a:r>
            <a:endParaRPr lang="cs-CZ" sz="2000" b="1" dirty="0" smtClean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010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dědičnost – rodič a potomek, cvičení.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Vytvořte třídu potomka třídy </a:t>
            </a:r>
            <a:r>
              <a:rPr lang="cs-CZ" sz="1600" dirty="0" err="1">
                <a:solidFill>
                  <a:schemeClr val="bg1">
                    <a:lumMod val="95000"/>
                  </a:schemeClr>
                </a:solidFill>
              </a:rPr>
              <a:t>Pecivo</a:t>
            </a: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 - </a:t>
            </a:r>
            <a:r>
              <a:rPr lang="cs-CZ" sz="1600" dirty="0" err="1">
                <a:solidFill>
                  <a:schemeClr val="bg1">
                    <a:lumMod val="95000"/>
                  </a:schemeClr>
                </a:solidFill>
              </a:rPr>
              <a:t>Sladke</a:t>
            </a: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 a přidejte proměnnou </a:t>
            </a:r>
            <a:r>
              <a:rPr lang="cs-CZ" sz="1600" dirty="0" err="1">
                <a:solidFill>
                  <a:schemeClr val="bg1">
                    <a:lumMod val="95000"/>
                  </a:schemeClr>
                </a:solidFill>
              </a:rPr>
              <a:t>napln</a:t>
            </a: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 - čím je sladké pečivo naplněné</a:t>
            </a:r>
            <a:r>
              <a:rPr lang="cs-CZ" sz="16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38131" y="1598274"/>
            <a:ext cx="618380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class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Sladke:Pecivo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{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180975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string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napln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endParaRPr lang="cs-CZ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public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Sladke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string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nazev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string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typ, double cena,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string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napln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)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: 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base(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nazev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, typ, cena)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{ </a:t>
            </a:r>
          </a:p>
          <a:p>
            <a:pPr indent="361950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this.napln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napln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}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22792" y="4005064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>
                <a:solidFill>
                  <a:schemeClr val="bg1"/>
                </a:solidFill>
              </a:rPr>
              <a:t>V programu vytvořte instanci této třídy a </a:t>
            </a:r>
            <a:r>
              <a:rPr lang="cs-CZ" sz="1600" dirty="0" err="1">
                <a:solidFill>
                  <a:schemeClr val="bg1"/>
                </a:solidFill>
              </a:rPr>
              <a:t>zahrněte</a:t>
            </a:r>
            <a:r>
              <a:rPr lang="cs-CZ" sz="1600" dirty="0">
                <a:solidFill>
                  <a:schemeClr val="bg1"/>
                </a:solidFill>
              </a:rPr>
              <a:t> ji do objednávky.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8131" y="4482986"/>
            <a:ext cx="77482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Sladke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kolac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Sladke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koláč", 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"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sladké", 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6.90, "tvaroh");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objednavka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+=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kolac.polozka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(25);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Console.WriteLine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("--------------------------------\n\t Celkem: {0:f} 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Kč",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objednavka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);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96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9" grpId="0" build="p"/>
      <p:bldP spid="1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3032955"/>
            <a:ext cx="7436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dirty="0" err="1" smtClean="0">
                <a:solidFill>
                  <a:prstClr val="white"/>
                </a:solidFill>
              </a:rPr>
              <a:t>Anotance</a:t>
            </a:r>
            <a:r>
              <a:rPr lang="cs-CZ" dirty="0" smtClean="0">
                <a:solidFill>
                  <a:prstClr val="white"/>
                </a:solidFill>
              </a:rPr>
              <a:t>: opakování a procvičování dědičnosti. 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53101"/>
            <a:ext cx="2932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Předpokládaný čas</a:t>
            </a:r>
            <a:r>
              <a:rPr lang="cs-CZ" smtClean="0">
                <a:solidFill>
                  <a:prstClr val="white"/>
                </a:solidFill>
              </a:rPr>
              <a:t>: 15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712809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372882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693028"/>
            <a:ext cx="83111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(výstup): 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vytvoření  rodiče a potomka – konstruktor a instance 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86684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60648"/>
            <a:ext cx="3257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dědičnost – rodič a potomek.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1145</TotalTime>
  <Words>683</Words>
  <Application>Microsoft Office PowerPoint</Application>
  <PresentationFormat>Předvádění na obrazovce (4:3)</PresentationFormat>
  <Paragraphs>78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 Tomalová</cp:lastModifiedBy>
  <cp:revision>43</cp:revision>
  <dcterms:created xsi:type="dcterms:W3CDTF">2012-10-27T19:00:43Z</dcterms:created>
  <dcterms:modified xsi:type="dcterms:W3CDTF">2013-07-01T06:18:01Z</dcterms:modified>
</cp:coreProperties>
</file>