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0" r:id="rId2"/>
    <p:sldId id="261" r:id="rId3"/>
    <p:sldId id="256" r:id="rId4"/>
    <p:sldId id="257" r:id="rId5"/>
    <p:sldId id="258" r:id="rId6"/>
    <p:sldId id="259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9E489AA-8857-40ED-9C8F-1E6BFB868020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CC7A057-B220-430C-B8DB-45ECD9FF06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46A7D8-EEAB-4F4B-80CD-BB54D3947F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18A2E-186A-4790-ACF7-AC5FD0F34BF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34246F3-2E6C-489F-9460-A5B9AA4DA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5113F-461C-4DD8-A584-88BBA8AAF5E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3B900-E82A-4EF9-8716-88B016E441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55E6F-C8B2-4C8E-8A5B-32C660BC4E56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C1895B-B475-417C-ACB5-3A293FAF2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5F1DC-3629-4B09-B6C5-112FEF70E58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7BAA2-4F71-43C6-807C-4A2F44654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37116-540B-4E01-882A-4EDE14B1254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87B41-C2E5-46E8-96F7-EFE7A7A1D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B0B63-6169-4A39-9571-04D0E548F98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19A47-B563-4A70-9EC6-56FFEA44D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08230-CD55-45E0-A3FD-A3FE113752D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B577A-C687-4B5E-9B6D-B103CEE2B4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3C904-7286-4F53-A35E-6095AC9DAAD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56F49-1193-4613-ADCD-F1E8F9DA3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D3D73-571E-4ED9-B359-84C395E25B3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D14483-7AEA-4077-A6E7-7A9596FE1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1F9F7-35D1-4AAB-84C7-5BA2AE2E904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0AD73-3F29-42F4-B28B-892F32FB9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1BA4C-C6CF-4993-911B-43B15097A504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CDCA68-36F2-42AD-B392-69EFE5730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62D5A46-0D2E-4D7F-966C-34F294AB962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4EE9FE1D-8E04-4E68-B8C7-FAF1AB5A3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03" r:id="rId7"/>
    <p:sldLayoutId id="2147483710" r:id="rId8"/>
    <p:sldLayoutId id="2147483711" r:id="rId9"/>
    <p:sldLayoutId id="2147483702" r:id="rId10"/>
    <p:sldLayoutId id="214748370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</a:t>
            </a:r>
            <a:r>
              <a:rPr lang="cs-CZ" sz="2800" u="sng" dirty="0">
                <a:latin typeface="Arial Unicode MS" pitchFamily="34" charset="-128"/>
                <a:cs typeface="Arial" charset="0"/>
              </a:rPr>
              <a:t>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výchova ke zdraví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Žáci samostatně nebo ve dvojici doplňují vhodná doporučení zdravé výživy. Pracují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zdraví, výživa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srpen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r>
              <a:rPr lang="cs-CZ" smtClean="0"/>
              <a:t>Anička, má spolužačka, </a:t>
            </a:r>
            <a:br>
              <a:rPr lang="cs-CZ" smtClean="0"/>
            </a:br>
            <a:r>
              <a:rPr lang="cs-CZ" smtClean="0"/>
              <a:t>                  chce mít krásné zuby.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má jíst, co má dělat: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nemá jíst, dělat:</a:t>
            </a:r>
            <a:endParaRPr lang="cs-CZ" dirty="0"/>
          </a:p>
        </p:txBody>
      </p:sp>
      <p:sp>
        <p:nvSpPr>
          <p:cNvPr id="17412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Každý den …</a:t>
            </a:r>
          </a:p>
        </p:txBody>
      </p:sp>
      <p:sp>
        <p:nvSpPr>
          <p:cNvPr id="17413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Omezit…</a:t>
            </a:r>
          </a:p>
        </p:txBody>
      </p:sp>
      <p:pic>
        <p:nvPicPr>
          <p:cNvPr id="17415" name="Picture 7" descr="MP90043956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4581525"/>
            <a:ext cx="2913063" cy="19446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Matěj, můj bratranec, </a:t>
            </a:r>
            <a:br>
              <a:rPr lang="cs-CZ" dirty="0" smtClean="0"/>
            </a:br>
            <a:r>
              <a:rPr lang="cs-CZ" dirty="0" smtClean="0"/>
              <a:t>chce mít vypracované svalnaté tělo.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má jíst, dělat: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nemá jíst dělat:</a:t>
            </a:r>
            <a:endParaRPr lang="cs-CZ" dirty="0"/>
          </a:p>
        </p:txBody>
      </p:sp>
      <p:sp>
        <p:nvSpPr>
          <p:cNvPr id="18436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Každý …</a:t>
            </a:r>
          </a:p>
        </p:txBody>
      </p:sp>
      <p:sp>
        <p:nvSpPr>
          <p:cNvPr id="18437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Nebude …</a:t>
            </a:r>
          </a:p>
        </p:txBody>
      </p:sp>
      <p:pic>
        <p:nvPicPr>
          <p:cNvPr id="18439" name="Picture 7" descr="MP90043884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4437063"/>
            <a:ext cx="3200400" cy="2136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Děda Pepa leží v nemocnici, </a:t>
            </a:r>
            <a:br>
              <a:rPr lang="cs-CZ" dirty="0" smtClean="0"/>
            </a:br>
            <a:r>
              <a:rPr lang="cs-CZ" dirty="0" smtClean="0"/>
              <a:t>                                      dostal infarkt.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má jíst, dělat: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nemá jíst, dělat:</a:t>
            </a:r>
            <a:endParaRPr lang="cs-CZ" dirty="0"/>
          </a:p>
        </p:txBody>
      </p:sp>
      <p:sp>
        <p:nvSpPr>
          <p:cNvPr id="19460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Každý ….</a:t>
            </a:r>
          </a:p>
        </p:txBody>
      </p:sp>
      <p:sp>
        <p:nvSpPr>
          <p:cNvPr id="19461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Musí okamžitě …</a:t>
            </a:r>
          </a:p>
        </p:txBody>
      </p:sp>
      <p:pic>
        <p:nvPicPr>
          <p:cNvPr id="19464" name="Picture 8" descr="MC90037046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4941888"/>
            <a:ext cx="1816100" cy="15668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Taťku často bolí žaludek, </a:t>
            </a:r>
            <a:br>
              <a:rPr lang="cs-CZ" dirty="0" smtClean="0"/>
            </a:br>
            <a:r>
              <a:rPr lang="cs-CZ" dirty="0" smtClean="0"/>
              <a:t>          bojí se, že má žaludeční vředy.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má jíst, dělat: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nemá jíst, dělat:</a:t>
            </a:r>
            <a:endParaRPr lang="cs-CZ" dirty="0"/>
          </a:p>
        </p:txBody>
      </p:sp>
      <p:sp>
        <p:nvSpPr>
          <p:cNvPr id="20484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Určitě musí</a:t>
            </a:r>
          </a:p>
        </p:txBody>
      </p:sp>
      <p:sp>
        <p:nvSpPr>
          <p:cNvPr id="20485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Přestat </a:t>
            </a:r>
          </a:p>
        </p:txBody>
      </p:sp>
      <p:pic>
        <p:nvPicPr>
          <p:cNvPr id="20488" name="Picture 8" descr="MP90044864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4724400"/>
            <a:ext cx="2735263" cy="1822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r>
              <a:rPr lang="cs-CZ" b="1" smtClean="0"/>
              <a:t>Kamarádka</a:t>
            </a:r>
            <a:r>
              <a:rPr lang="cs-CZ" smtClean="0"/>
              <a:t>, mé maminky, </a:t>
            </a:r>
            <a:br>
              <a:rPr lang="cs-CZ" smtClean="0"/>
            </a:br>
            <a:r>
              <a:rPr lang="cs-CZ" smtClean="0"/>
              <a:t>                  chce začít hubnout.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má jíst, co má dělat: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nemá jíst, dělat:</a:t>
            </a:r>
            <a:endParaRPr lang="cs-CZ" dirty="0"/>
          </a:p>
        </p:txBody>
      </p:sp>
      <p:sp>
        <p:nvSpPr>
          <p:cNvPr id="21508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Každý den …</a:t>
            </a:r>
          </a:p>
        </p:txBody>
      </p:sp>
      <p:sp>
        <p:nvSpPr>
          <p:cNvPr id="21509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Omezit…</a:t>
            </a:r>
          </a:p>
        </p:txBody>
      </p:sp>
      <p:pic>
        <p:nvPicPr>
          <p:cNvPr id="21512" name="Picture 8" descr="MP90044856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4221163"/>
            <a:ext cx="1584325" cy="23764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8459787" cy="1143000"/>
          </a:xfrm>
        </p:spPr>
        <p:txBody>
          <a:bodyPr/>
          <a:lstStyle/>
          <a:p>
            <a:r>
              <a:rPr lang="cs-CZ" b="1" smtClean="0"/>
              <a:t>Katka</a:t>
            </a:r>
            <a:r>
              <a:rPr lang="cs-CZ" smtClean="0"/>
              <a:t>, má starší sestra, </a:t>
            </a:r>
            <a:br>
              <a:rPr lang="cs-CZ" smtClean="0"/>
            </a:br>
            <a:r>
              <a:rPr lang="cs-CZ" smtClean="0"/>
              <a:t>je asi v druhém měsíci těhotenství.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má jíst, co má dělat: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Co nemá jíst, dělat:</a:t>
            </a:r>
            <a:endParaRPr lang="cs-CZ" dirty="0"/>
          </a:p>
        </p:txBody>
      </p:sp>
      <p:sp>
        <p:nvSpPr>
          <p:cNvPr id="22532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Určitě  …</a:t>
            </a:r>
          </a:p>
        </p:txBody>
      </p:sp>
      <p:sp>
        <p:nvSpPr>
          <p:cNvPr id="22533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Omezit…</a:t>
            </a:r>
          </a:p>
        </p:txBody>
      </p:sp>
      <p:pic>
        <p:nvPicPr>
          <p:cNvPr id="22535" name="Picture 7" descr="MP90040255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4437063"/>
            <a:ext cx="1765300" cy="22082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</TotalTime>
  <Words>223</Words>
  <Application>Microsoft Office PowerPoint</Application>
  <PresentationFormat>On-screen Show (4:3)</PresentationFormat>
  <Paragraphs>49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Anička, má spolužačka,                    chce mít krásné zuby.</vt:lpstr>
      <vt:lpstr>Matěj, můj bratranec,  chce mít vypracované svalnaté tělo.</vt:lpstr>
      <vt:lpstr>Děda Pepa leží v nemocnici,                                        dostal infarkt.</vt:lpstr>
      <vt:lpstr>Taťku často bolí žaludek,            bojí se, že má žaludeční vředy.</vt:lpstr>
      <vt:lpstr>Kamarádka, mé maminky,                    chce začít hubnout.</vt:lpstr>
      <vt:lpstr>Katka, má starší sestra,  je asi v druhém měsíci těhotenství.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Anička, má spolužačka,                    chce mít krásné zuby.</dc:title>
  <cp:lastModifiedBy>Učitel</cp:lastModifiedBy>
  <cp:revision>6</cp:revision>
  <dcterms:modified xsi:type="dcterms:W3CDTF">2012-11-19T08:44:23Z</dcterms:modified>
</cp:coreProperties>
</file>