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2" y="-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E4C3DA2-0F4F-46C7-A022-93B1BEE813C1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716C98A-A4D4-4D72-802A-C20DE603E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7AFA4B5-F7CB-4C87-A47B-2DD81AC5248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8402D-B420-4ED4-AF90-FD449285DC99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8B83305-D80E-4BAC-8831-36514B515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A5B77-3913-49AE-BA26-CCC7AB3D43FE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8E0C59-7B00-4C45-8C19-AC758B98E2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970A8-599D-4660-8E3F-7DB7FE9448C1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45B0CC-EDFF-441A-9DC3-5EBB68A60E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1B66D-91C7-4A92-BF69-A5EF214BCB82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A99E5-E7F6-4088-98B5-A9D3AE4555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73FA8-12ED-4939-A555-B690C733F6AD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73506-E20F-4A4D-9A9B-F53C938A25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BA8DF4-CA64-4867-9E75-14AD642691BA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6976-0CB4-41FB-BB9F-2FD131F5A1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11A8E-C73D-49BE-86BB-6F68C9CC8038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3FC107-9738-4CCC-92D8-32C46AFB52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7E83FD-FE55-403A-8A63-34621518663A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9393AA-C762-49E2-9099-6F290C30C5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0DCA0-39A2-42E4-8A58-497D883182CF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564D8C-3F03-4C49-B05D-C641A1E6F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08B6B-FBE2-4F33-882E-97C3A9FE055E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935EF-ADA8-4825-957F-812B0ECA0A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7A07E-3C3B-4CE7-9688-8DE608069A6A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A7BED-A396-4DB3-8D12-2DFF479BD5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257EAE15-50ED-41E4-88B3-AC180A155260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72626787-7B1D-4820-9D71-B8EE0018D8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79" r:id="rId7"/>
    <p:sldLayoutId id="2147483686" r:id="rId8"/>
    <p:sldLayoutId id="2147483687" r:id="rId9"/>
    <p:sldLayoutId id="2147483678" r:id="rId10"/>
    <p:sldLayoutId id="214748367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BCBFCE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D2DA7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D2DA7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VKZB1/3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Cílová </a:t>
            </a:r>
            <a:r>
              <a:rPr lang="cs-CZ" sz="2800" u="sng" dirty="0">
                <a:latin typeface="Arial Unicode MS" pitchFamily="34" charset="-128"/>
                <a:cs typeface="Arial" charset="0"/>
              </a:rPr>
              <a:t>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341438"/>
            <a:ext cx="8280400" cy="489426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výchova ke zdraví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učivo,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přehledně seznamuje s danou tématikou. Žáci pracují na samostatných PC stanicích v učebně dle pokynů, vybraní žáci pracují s dotykovou tabulí.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zdraví, výživa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srpen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2011</a:t>
            </a:r>
            <a:endParaRPr lang="cs-CZ" sz="2400" dirty="0"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Autor: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 Unicode MS" pitchFamily="34" charset="-128"/>
                <a:cs typeface="Arial" charset="0"/>
              </a:rPr>
              <a:t>Zdroje: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Autorem tohoto materiálu a všech jeho částí, pokud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není uvedeno jinak, je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Klipart </a:t>
            </a:r>
            <a:r>
              <a:rPr lang="cs-CZ" sz="2400" u="sng" dirty="0">
                <a:hlinkClick r:id="rId2"/>
              </a:rPr>
              <a:t>www.office.</a:t>
            </a:r>
            <a:r>
              <a:rPr lang="cs-CZ" sz="2400" u="sng" dirty="0" err="1">
                <a:hlinkClick r:id="rId2"/>
              </a:rPr>
              <a:t>microsoft.cz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Potraviny</a:t>
            </a:r>
          </a:p>
          <a:p>
            <a:r>
              <a:rPr lang="cs-CZ" smtClean="0"/>
              <a:t>Pochutiny</a:t>
            </a:r>
          </a:p>
          <a:p>
            <a:r>
              <a:rPr lang="cs-CZ" smtClean="0"/>
              <a:t>Pokrm, jídlo </a:t>
            </a:r>
          </a:p>
        </p:txBody>
      </p:sp>
      <p:sp>
        <p:nvSpPr>
          <p:cNvPr id="17410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mtClean="0"/>
              <a:t>Strava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Potraviny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Mají výživovou hodnotu: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maso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zelenina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ovoce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obiloviny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luštěniny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vejce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mléko</a:t>
            </a:r>
          </a:p>
        </p:txBody>
      </p:sp>
      <p:pic>
        <p:nvPicPr>
          <p:cNvPr id="18436" name="Picture 4" descr="MP90038789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3716338"/>
            <a:ext cx="1819275" cy="2549525"/>
          </a:xfrm>
          <a:prstGeom prst="rect">
            <a:avLst/>
          </a:prstGeom>
          <a:noFill/>
        </p:spPr>
      </p:pic>
      <p:pic>
        <p:nvPicPr>
          <p:cNvPr id="18437" name="Picture 5" descr="MP900432898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24525" y="620713"/>
            <a:ext cx="2808288" cy="18637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Pochutiny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Nemají výživou hodnotu – zvýrazňují chuť, vůni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             tvorba trávicích šťáv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   Káva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Čaje (černý, zelený, ovocné, bylinné – meduňka,    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máta, heřmánek…)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Koření (mletá paprika, kari, skořice…)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Byliny (kopr, bylinná sůl, petrželka, pažitka…)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1908175" y="2060575"/>
            <a:ext cx="865188" cy="2889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9462" name="Picture 6" descr="MC900296197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260350"/>
            <a:ext cx="1690688" cy="1071563"/>
          </a:xfrm>
          <a:prstGeom prst="rect">
            <a:avLst/>
          </a:prstGeom>
          <a:noFill/>
        </p:spPr>
      </p:pic>
      <p:pic>
        <p:nvPicPr>
          <p:cNvPr id="19463" name="Picture 7" descr="MC900232313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19925" y="4508500"/>
            <a:ext cx="1800225" cy="1749425"/>
          </a:xfrm>
          <a:prstGeom prst="rect">
            <a:avLst/>
          </a:prstGeom>
          <a:noFill/>
        </p:spPr>
      </p:pic>
      <p:pic>
        <p:nvPicPr>
          <p:cNvPr id="19464" name="Picture 8" descr="MC900441391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9700" y="1412875"/>
            <a:ext cx="2451100" cy="24511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179388" y="274638"/>
            <a:ext cx="8507412" cy="1143000"/>
          </a:xfrm>
        </p:spPr>
        <p:txBody>
          <a:bodyPr/>
          <a:lstStyle/>
          <a:p>
            <a:r>
              <a:rPr lang="cs-CZ" smtClean="0"/>
              <a:t>Doplň svůj nejoblíbenější </a:t>
            </a:r>
            <a:r>
              <a:rPr lang="cs-CZ" sz="5400" b="1" smtClean="0"/>
              <a:t>pokrm</a:t>
            </a:r>
            <a:r>
              <a:rPr lang="cs-CZ" smtClean="0"/>
              <a:t>:</a:t>
            </a: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611188" y="1916113"/>
          <a:ext cx="7834312" cy="40957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77480"/>
                <a:gridCol w="5256584"/>
              </a:tblGrid>
              <a:tr h="455049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Polévka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cs-CZ" dirty="0" smtClean="0"/>
                        <a:t>Salát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cs-CZ" dirty="0" smtClean="0"/>
                        <a:t>Pomazánka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cs-CZ" dirty="0" smtClean="0"/>
                        <a:t>Kaše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cs-CZ" dirty="0" smtClean="0"/>
                        <a:t>Předkrm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cs-CZ" dirty="0" smtClean="0"/>
                        <a:t>Omáčka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cs-CZ" dirty="0" smtClean="0"/>
                        <a:t>Knedlíky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cs-CZ" dirty="0" smtClean="0"/>
                        <a:t>Zákusek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5049">
                <a:tc>
                  <a:txBody>
                    <a:bodyPr/>
                    <a:lstStyle/>
                    <a:p>
                      <a:r>
                        <a:rPr lang="cs-CZ" dirty="0" smtClean="0"/>
                        <a:t>Mléčný výrobek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8" name="Picture 38" descr="MP900431256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85113" y="333375"/>
            <a:ext cx="1128712" cy="15113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323850" y="274638"/>
            <a:ext cx="8362950" cy="1143000"/>
          </a:xfrm>
        </p:spPr>
        <p:txBody>
          <a:bodyPr/>
          <a:lstStyle/>
          <a:p>
            <a:r>
              <a:rPr lang="cs-CZ" smtClean="0"/>
              <a:t>Doplň své nejoblíbenější </a:t>
            </a:r>
            <a:r>
              <a:rPr lang="cs-CZ" sz="5400" b="1" smtClean="0"/>
              <a:t>jídlo</a:t>
            </a:r>
            <a:r>
              <a:rPr lang="cs-CZ" smtClean="0"/>
              <a:t>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914400" y="1916113"/>
          <a:ext cx="7329488" cy="41052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1416"/>
                <a:gridCol w="5328592"/>
              </a:tblGrid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Snídaně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Svačina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Oběd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Svačina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Večeře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Pozdní večeře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534" name="Picture 30" descr="MP90043324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8850" y="188913"/>
            <a:ext cx="1584325" cy="23764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55</TotalTime>
  <Words>177</Words>
  <Application>Microsoft Office PowerPoint</Application>
  <PresentationFormat>On-screen Show (4:3)</PresentationFormat>
  <Paragraphs>59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7</vt:i4>
      </vt:variant>
    </vt:vector>
  </HeadingPairs>
  <TitlesOfParts>
    <vt:vector size="18" baseType="lpstr">
      <vt:lpstr>Perpetua</vt:lpstr>
      <vt:lpstr>Arial</vt:lpstr>
      <vt:lpstr>Franklin Gothic Book</vt:lpstr>
      <vt:lpstr>Wingdings 2</vt:lpstr>
      <vt:lpstr>Calibri</vt:lpstr>
      <vt:lpstr>Arial Unicode MS</vt:lpstr>
      <vt:lpstr>Jmění</vt:lpstr>
      <vt:lpstr>Jmění</vt:lpstr>
      <vt:lpstr>Jmění</vt:lpstr>
      <vt:lpstr>Jmění</vt:lpstr>
      <vt:lpstr>Jmění</vt:lpstr>
      <vt:lpstr>Snímek 1</vt:lpstr>
      <vt:lpstr>Snímek 2</vt:lpstr>
      <vt:lpstr>Strava</vt:lpstr>
      <vt:lpstr>Potraviny</vt:lpstr>
      <vt:lpstr>Pochutiny</vt:lpstr>
      <vt:lpstr>Doplň svůj nejoblíbenější pokrm:</vt:lpstr>
      <vt:lpstr>Doplň své nejoblíbenější jídlo: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Strava</dc:title>
  <cp:lastModifiedBy>Učitel</cp:lastModifiedBy>
  <cp:revision>8</cp:revision>
  <dcterms:modified xsi:type="dcterms:W3CDTF">2012-11-19T09:23:33Z</dcterms:modified>
</cp:coreProperties>
</file>