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6DB7B38-F39D-4588-B877-82F9052016E7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9AA06F7-321D-46AB-B2AB-4F426A42E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F84EEB0-00B2-4F62-9D3A-A16224D0215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98C65F-56A9-442E-BCDD-F41833E77E92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3B9FF8A-5F20-4C87-A59B-C9F884F9B6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E95A8E-4BD4-44DA-8F98-630B03ED1F19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5B074-283F-42CF-9E8F-0B1C5C45EC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33B322-CEC2-4410-86E2-9753BAA734E6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74D6D0-1BE0-4480-A97C-7CA4E0FAC3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C4538E-D046-4190-B59A-B4D2E758C617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B6B88-E905-4F63-864B-B3B7A65C0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E1829-41C5-41EE-9347-97F44F87E118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241C5-573F-4400-8FFB-BA894976FD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AA6B4-CF8A-4B44-91AC-02CFF8D543EA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76379-331C-4B71-9C11-3EE755FFF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8744E3-9729-464F-B8F7-0DE62C3922A2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5151A-7369-4A00-990C-9E304630F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F17BA-C1AC-46CD-8948-BF33309A8061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F5232-28FC-42D1-AFB0-15D00DD13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A600D-C75E-41C3-BCEB-D9A3477553A7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D2B424-EE6D-4EDD-86E7-CACC950073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182EE-1AA7-4453-BFEF-A20A2CD82F6C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29D44-9AD8-45B1-8603-B582E028D3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A0C8AB-ECFD-4CA7-935E-EFE523519CBD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AD80E-64EA-43C8-9F5B-5B507CEDDE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AAC2C65F-6ECB-427F-9751-6D9E610437B6}" type="datetimeFigureOut">
              <a:rPr lang="cs-CZ"/>
              <a:pPr>
                <a:defRPr/>
              </a:pPr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8C2F8323-8105-4CCD-AE7B-382D5C482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AEC7D0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C32D2E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C32D2E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VKZB1/6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učivo, přehledně seznamuje s danou tématikou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Třídí základní složky potravin.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bílkoviny, tuky, sacharidy,voda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Bílkoviny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Tuky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Sacharidy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Voda </a:t>
            </a:r>
          </a:p>
          <a:p>
            <a:pPr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Základní složky potravin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Bílkoviny </a:t>
            </a:r>
          </a:p>
        </p:txBody>
      </p:sp>
      <p:sp>
        <p:nvSpPr>
          <p:cNvPr id="18434" name="Zástupný symbol pro text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r>
              <a:rPr lang="cs-CZ" smtClean="0"/>
              <a:t>Živočišného původu:</a:t>
            </a:r>
          </a:p>
        </p:txBody>
      </p:sp>
      <p:sp>
        <p:nvSpPr>
          <p:cNvPr id="18435" name="Zástupný symbol pro text 3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675" cy="4572000"/>
          </a:xfrm>
        </p:spPr>
        <p:txBody>
          <a:bodyPr/>
          <a:lstStyle/>
          <a:p>
            <a:r>
              <a:rPr lang="cs-CZ" smtClean="0"/>
              <a:t>Rostlinného původu: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24300" y="4508500"/>
            <a:ext cx="1800225" cy="433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kvasnice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24300" y="2708275"/>
            <a:ext cx="1871663" cy="433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mléko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140200" y="2133600"/>
            <a:ext cx="1368425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vejce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140200" y="3284538"/>
            <a:ext cx="1439863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maso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995738" y="3860800"/>
            <a:ext cx="1728787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luštěniny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95738" y="5084763"/>
            <a:ext cx="1728787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obiloviny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24300" y="5661025"/>
            <a:ext cx="19431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zelenina</a:t>
            </a:r>
            <a:endParaRPr lang="cs-CZ" dirty="0"/>
          </a:p>
        </p:txBody>
      </p:sp>
      <p:pic>
        <p:nvPicPr>
          <p:cNvPr id="18444" name="Picture 12" descr="MP90040655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40650" y="260350"/>
            <a:ext cx="942975" cy="1150938"/>
          </a:xfrm>
          <a:prstGeom prst="rect">
            <a:avLst/>
          </a:prstGeom>
          <a:noFill/>
        </p:spPr>
      </p:pic>
      <p:pic>
        <p:nvPicPr>
          <p:cNvPr id="18445" name="Picture 13" descr="MP90041177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24300" y="260350"/>
            <a:ext cx="985838" cy="1295400"/>
          </a:xfrm>
          <a:prstGeom prst="rect">
            <a:avLst/>
          </a:prstGeom>
          <a:noFill/>
        </p:spPr>
      </p:pic>
      <p:pic>
        <p:nvPicPr>
          <p:cNvPr id="18446" name="Picture 14" descr="MC900441824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5589588"/>
            <a:ext cx="1477962" cy="10128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Tuky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r>
              <a:rPr lang="cs-CZ" smtClean="0"/>
              <a:t>Živočišné:</a:t>
            </a:r>
          </a:p>
        </p:txBody>
      </p:sp>
      <p:sp>
        <p:nvSpPr>
          <p:cNvPr id="19459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675" cy="4572000"/>
          </a:xfrm>
        </p:spPr>
        <p:txBody>
          <a:bodyPr/>
          <a:lstStyle/>
          <a:p>
            <a:r>
              <a:rPr lang="cs-CZ" smtClean="0"/>
              <a:t>Rostlinné: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</a:t>
            </a:r>
          </a:p>
        </p:txBody>
      </p:sp>
      <p:sp>
        <p:nvSpPr>
          <p:cNvPr id="5" name="Elipsa 4"/>
          <p:cNvSpPr/>
          <p:nvPr/>
        </p:nvSpPr>
        <p:spPr>
          <a:xfrm>
            <a:off x="3348038" y="1844675"/>
            <a:ext cx="1800225" cy="5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máslo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 rot="10800000" flipH="1" flipV="1">
            <a:off x="3779838" y="188913"/>
            <a:ext cx="1223962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lůj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3924300" y="2492375"/>
            <a:ext cx="2232025" cy="6492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ztužené tuky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627313" y="3789363"/>
            <a:ext cx="2016125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tlusté maso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4211638" y="5157788"/>
            <a:ext cx="2447925" cy="7191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olivový olej</a:t>
            </a:r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4427538" y="4221163"/>
            <a:ext cx="1873250" cy="647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sádlo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2987675" y="981075"/>
            <a:ext cx="1800225" cy="647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špek</a:t>
            </a:r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4284663" y="3357563"/>
            <a:ext cx="2159000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sojový olej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2484438" y="4652963"/>
            <a:ext cx="2159000" cy="57626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slanina</a:t>
            </a:r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3059113" y="5949950"/>
            <a:ext cx="2449512" cy="57467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řepkový olej </a:t>
            </a:r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1908175" y="2997200"/>
            <a:ext cx="2519363" cy="6477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Sezamový olej</a:t>
            </a:r>
            <a:endParaRPr lang="cs-CZ" dirty="0"/>
          </a:p>
        </p:txBody>
      </p:sp>
      <p:pic>
        <p:nvPicPr>
          <p:cNvPr id="19472" name="Picture 16" descr="MP90041177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96188" y="188913"/>
            <a:ext cx="1008062" cy="1368425"/>
          </a:xfrm>
          <a:prstGeom prst="rect">
            <a:avLst/>
          </a:prstGeom>
          <a:noFill/>
        </p:spPr>
      </p:pic>
      <p:pic>
        <p:nvPicPr>
          <p:cNvPr id="19473" name="Picture 17" descr="MP90043289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5589588"/>
            <a:ext cx="1441450" cy="9572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Sacharidy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r>
              <a:rPr lang="cs-CZ" smtClean="0"/>
              <a:t>Cukr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        </a:t>
            </a:r>
          </a:p>
        </p:txBody>
      </p:sp>
      <p:sp>
        <p:nvSpPr>
          <p:cNvPr id="20483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675" cy="4572000"/>
          </a:xfrm>
        </p:spPr>
        <p:txBody>
          <a:bodyPr/>
          <a:lstStyle/>
          <a:p>
            <a:r>
              <a:rPr lang="cs-CZ" smtClean="0"/>
              <a:t>Rostlinný škrob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3492500" y="6165850"/>
            <a:ext cx="1800225" cy="5032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třtinový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211638" y="5589588"/>
            <a:ext cx="1873250" cy="5032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hroznový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700338" y="5013325"/>
            <a:ext cx="1943100" cy="5032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bramborový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3924300" y="4365625"/>
            <a:ext cx="1943100" cy="5032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mléčný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635375" y="3716338"/>
            <a:ext cx="1800225" cy="504825"/>
          </a:xfrm>
          <a:prstGeom prst="roundRect">
            <a:avLst>
              <a:gd name="adj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ovocný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987675" y="3068638"/>
            <a:ext cx="1728788" cy="5048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řepný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3635375" y="2420938"/>
            <a:ext cx="1728788" cy="5032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 luštěnin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132138" y="1700213"/>
            <a:ext cx="1727200" cy="5048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 obilnin</a:t>
            </a:r>
            <a:endParaRPr lang="cs-CZ" dirty="0"/>
          </a:p>
        </p:txBody>
      </p:sp>
      <p:pic>
        <p:nvPicPr>
          <p:cNvPr id="20493" name="Picture 13" descr="MC90027853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284538"/>
            <a:ext cx="1219200" cy="1441450"/>
          </a:xfrm>
          <a:prstGeom prst="rect">
            <a:avLst/>
          </a:prstGeom>
          <a:noFill/>
        </p:spPr>
      </p:pic>
      <p:pic>
        <p:nvPicPr>
          <p:cNvPr id="20495" name="Picture 15" descr="MP90043406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288" y="188913"/>
            <a:ext cx="1576387" cy="2362200"/>
          </a:xfrm>
          <a:prstGeom prst="rect">
            <a:avLst/>
          </a:prstGeom>
          <a:noFill/>
        </p:spPr>
      </p:pic>
      <p:pic>
        <p:nvPicPr>
          <p:cNvPr id="20496" name="Picture 16" descr="MC900331428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7138" y="5084763"/>
            <a:ext cx="1444625" cy="15795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Voda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r>
              <a:rPr lang="cs-CZ" smtClean="0"/>
              <a:t>Tělo přijímá vodu:</a:t>
            </a:r>
          </a:p>
        </p:txBody>
      </p:sp>
      <p:sp>
        <p:nvSpPr>
          <p:cNvPr id="21507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675" cy="4572000"/>
          </a:xfrm>
        </p:spPr>
        <p:txBody>
          <a:bodyPr/>
          <a:lstStyle/>
          <a:p>
            <a:r>
              <a:rPr lang="cs-CZ" smtClean="0"/>
              <a:t>Vydává:</a:t>
            </a:r>
          </a:p>
        </p:txBody>
      </p:sp>
      <p:sp>
        <p:nvSpPr>
          <p:cNvPr id="5" name="Slza 4"/>
          <p:cNvSpPr/>
          <p:nvPr/>
        </p:nvSpPr>
        <p:spPr>
          <a:xfrm>
            <a:off x="3563938" y="2492375"/>
            <a:ext cx="936625" cy="936625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nápoji</a:t>
            </a:r>
            <a:endParaRPr lang="cs-CZ" dirty="0"/>
          </a:p>
        </p:txBody>
      </p:sp>
      <p:sp>
        <p:nvSpPr>
          <p:cNvPr id="6" name="Slza 5"/>
          <p:cNvSpPr/>
          <p:nvPr/>
        </p:nvSpPr>
        <p:spPr>
          <a:xfrm>
            <a:off x="6875463" y="836613"/>
            <a:ext cx="1225550" cy="1223962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potravinami</a:t>
            </a:r>
            <a:endParaRPr lang="cs-CZ" dirty="0"/>
          </a:p>
        </p:txBody>
      </p:sp>
      <p:sp>
        <p:nvSpPr>
          <p:cNvPr id="7" name="Slza 6"/>
          <p:cNvSpPr/>
          <p:nvPr/>
        </p:nvSpPr>
        <p:spPr>
          <a:xfrm>
            <a:off x="6875463" y="3213100"/>
            <a:ext cx="936625" cy="936625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slzami</a:t>
            </a:r>
            <a:endParaRPr lang="cs-CZ" dirty="0"/>
          </a:p>
        </p:txBody>
      </p:sp>
      <p:sp>
        <p:nvSpPr>
          <p:cNvPr id="8" name="Slza 7"/>
          <p:cNvSpPr/>
          <p:nvPr/>
        </p:nvSpPr>
        <p:spPr>
          <a:xfrm>
            <a:off x="3851275" y="692150"/>
            <a:ext cx="1081088" cy="1008063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zelenonou</a:t>
            </a:r>
            <a:endParaRPr lang="cs-CZ" dirty="0"/>
          </a:p>
        </p:txBody>
      </p:sp>
      <p:sp>
        <p:nvSpPr>
          <p:cNvPr id="9" name="Slza 8"/>
          <p:cNvSpPr/>
          <p:nvPr/>
        </p:nvSpPr>
        <p:spPr>
          <a:xfrm>
            <a:off x="1258888" y="2708275"/>
            <a:ext cx="1225550" cy="1225550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dýcháním</a:t>
            </a:r>
            <a:endParaRPr lang="cs-CZ" dirty="0"/>
          </a:p>
        </p:txBody>
      </p:sp>
      <p:sp>
        <p:nvSpPr>
          <p:cNvPr id="10" name="Slza 9"/>
          <p:cNvSpPr/>
          <p:nvPr/>
        </p:nvSpPr>
        <p:spPr>
          <a:xfrm>
            <a:off x="3132138" y="4076700"/>
            <a:ext cx="935037" cy="936625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ovocem</a:t>
            </a:r>
            <a:endParaRPr lang="cs-CZ" dirty="0"/>
          </a:p>
        </p:txBody>
      </p:sp>
      <p:sp>
        <p:nvSpPr>
          <p:cNvPr id="11" name="Slza 10"/>
          <p:cNvSpPr/>
          <p:nvPr/>
        </p:nvSpPr>
        <p:spPr>
          <a:xfrm>
            <a:off x="5435600" y="2565400"/>
            <a:ext cx="1223963" cy="1008063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polévkou</a:t>
            </a:r>
            <a:endParaRPr lang="cs-CZ" dirty="0"/>
          </a:p>
        </p:txBody>
      </p:sp>
      <p:sp>
        <p:nvSpPr>
          <p:cNvPr id="12" name="Slza 11"/>
          <p:cNvSpPr/>
          <p:nvPr/>
        </p:nvSpPr>
        <p:spPr>
          <a:xfrm>
            <a:off x="3995738" y="4581525"/>
            <a:ext cx="1871662" cy="1655763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Látkovou přeměnou</a:t>
            </a:r>
            <a:endParaRPr lang="cs-CZ" dirty="0"/>
          </a:p>
        </p:txBody>
      </p:sp>
      <p:sp>
        <p:nvSpPr>
          <p:cNvPr id="13" name="Slza 12"/>
          <p:cNvSpPr/>
          <p:nvPr/>
        </p:nvSpPr>
        <p:spPr>
          <a:xfrm>
            <a:off x="6659563" y="5373688"/>
            <a:ext cx="936625" cy="935037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pocením</a:t>
            </a:r>
            <a:endParaRPr lang="cs-CZ" dirty="0"/>
          </a:p>
        </p:txBody>
      </p:sp>
      <p:sp>
        <p:nvSpPr>
          <p:cNvPr id="14" name="Slza 13"/>
          <p:cNvSpPr/>
          <p:nvPr/>
        </p:nvSpPr>
        <p:spPr>
          <a:xfrm>
            <a:off x="971550" y="4581525"/>
            <a:ext cx="1368425" cy="1439863"/>
          </a:xfrm>
          <a:prstGeom prst="teardrop">
            <a:avLst>
              <a:gd name="adj" fmla="val 1617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vyměšováním</a:t>
            </a:r>
            <a:endParaRPr lang="cs-CZ" dirty="0"/>
          </a:p>
        </p:txBody>
      </p:sp>
      <p:pic>
        <p:nvPicPr>
          <p:cNvPr id="21519" name="Picture 15" descr="MC90044175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5084763"/>
            <a:ext cx="1516063" cy="15160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</TotalTime>
  <Words>180</Words>
  <Application>Microsoft Office PowerPoint</Application>
  <PresentationFormat>On-screen Show (4:3)</PresentationFormat>
  <Paragraphs>75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7</vt:i4>
      </vt:variant>
    </vt:vector>
  </HeadingPairs>
  <TitlesOfParts>
    <vt:vector size="18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Základní složky potravin</vt:lpstr>
      <vt:lpstr>Bílkoviny </vt:lpstr>
      <vt:lpstr>Tuky</vt:lpstr>
      <vt:lpstr>Sacharidy</vt:lpstr>
      <vt:lpstr>Voda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složky potravin</dc:title>
  <cp:lastModifiedBy>Učitel</cp:lastModifiedBy>
  <cp:revision>8</cp:revision>
  <dcterms:modified xsi:type="dcterms:W3CDTF">2012-11-19T14:44:09Z</dcterms:modified>
</cp:coreProperties>
</file>