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48" r:id="rId1"/>
  </p:sldMasterIdLst>
  <p:sldIdLst>
    <p:sldId id="256" r:id="rId2"/>
    <p:sldId id="260" r:id="rId3"/>
    <p:sldId id="263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4.ROČNÍK_11_předpona-předložka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 : ZÁKLADNÍ ŠKOLA NOVÝ KOSTEL,OKRES CHEB</a:t>
          </a:r>
          <a:endParaRPr lang="cs-CZ" sz="16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/>
          </a:r>
          <a:br>
            <a:rPr lang="cs-CZ" sz="1600" kern="1200" dirty="0" smtClean="0"/>
          </a:br>
          <a:r>
            <a:rPr lang="cs-CZ" sz="1600" kern="1200" dirty="0" smtClean="0"/>
            <a:t>autor: VAŇOUSOVÁ VĚRA</a:t>
          </a:r>
          <a:endParaRPr lang="cs-CZ" sz="16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/>
          </a:r>
          <a:br>
            <a:rPr lang="cs-CZ" sz="1600" kern="1200" dirty="0" smtClean="0"/>
          </a:br>
          <a:r>
            <a:rPr lang="cs-CZ" sz="1600" kern="1200" dirty="0" smtClean="0"/>
            <a:t>Název materiálu:</a:t>
          </a:r>
          <a:endParaRPr lang="cs-CZ" sz="16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 _32_INOVACE_ČESKÝ JAZYK PRO 4.ROČNÍK_11_předpona-předložka</a:t>
          </a:r>
          <a:endParaRPr lang="cs-CZ" sz="16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projektu:CZ.1.07/1.4.00/21.2737</a:t>
          </a:r>
          <a:endParaRPr lang="cs-CZ" sz="16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  <p:sldLayoutId id="2147484560" r:id="rId12"/>
    <p:sldLayoutId id="2147484561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0384145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756592" y="4581128"/>
            <a:ext cx="11017224" cy="1960275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Anotace: prezentace slouží k procvičování 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určování předložek 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nebo předpon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Napiš správně jestli se jedná o předponu nebo předložku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062369"/>
              </p:ext>
            </p:extLst>
          </p:nvPr>
        </p:nvGraphicFramePr>
        <p:xfrm>
          <a:off x="1447800" y="1901825"/>
          <a:ext cx="6629400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0024"/>
                <a:gridCol w="1728192"/>
                <a:gridCol w="3361184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lezl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lesem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lezl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koutě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stavit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školou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 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ulici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mítl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 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vlku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dnést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58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Napiš správně jestli se jedná o předponu nebo předložku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6131130"/>
              </p:ext>
            </p:extLst>
          </p:nvPr>
        </p:nvGraphicFramePr>
        <p:xfrm>
          <a:off x="1447800" y="1901825"/>
          <a:ext cx="6629400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0024"/>
                <a:gridCol w="1728192"/>
                <a:gridCol w="3361184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lezl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slezl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lesem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  lesem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lezl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vlezl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koutě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v  koutě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stavit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postavit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školou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za  školou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 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ulici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po  ulici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mítl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zamítl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 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vlku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prohlédl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dnést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odnést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716016" y="2276872"/>
            <a:ext cx="1512168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4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Napiš správně jestli se jedná o předponu nebo předložku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4746197"/>
              </p:ext>
            </p:extLst>
          </p:nvPr>
        </p:nvGraphicFramePr>
        <p:xfrm>
          <a:off x="1447800" y="1901825"/>
          <a:ext cx="66294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0024"/>
                <a:gridCol w="1728192"/>
                <a:gridCol w="3361184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piš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pis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hlédl  se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 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vlku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stavit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lese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míchat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hlavou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pozemský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domem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pona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960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Napiš správně jestli se jedná o předponu nebo předložku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936456"/>
              </p:ext>
            </p:extLst>
          </p:nvPr>
        </p:nvGraphicFramePr>
        <p:xfrm>
          <a:off x="1447800" y="1901825"/>
          <a:ext cx="66294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0024"/>
                <a:gridCol w="1728192"/>
                <a:gridCol w="3361184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piš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napiš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pis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nadpis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hlédl  se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ohlédl  se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 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vlku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o  vlku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stavit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postavit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lese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 lese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míchat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promíchat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hlavou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nad   hlavou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pozemský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nadpozemský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domem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před  domem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před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pona</a:t>
                      </a:r>
                      <a:endParaRPr lang="cs-CZ" sz="2000" dirty="0"/>
                    </a:p>
                  </a:txBody>
                  <a:tcPr marL="83740" marR="83740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předpona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marL="83740" marR="83740"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4716016" y="2276872"/>
            <a:ext cx="1512168" cy="43924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01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938</TotalTime>
  <Words>178</Words>
  <Application>Microsoft Office PowerPoint</Application>
  <PresentationFormat>Předvádění na obrazovce (4:3)</PresentationFormat>
  <Paragraphs>115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</vt:lpstr>
      <vt:lpstr>Prezentace aplikace PowerPoint</vt:lpstr>
      <vt:lpstr>Napiš správně jestli se jedná o předponu nebo předložku</vt:lpstr>
      <vt:lpstr>Napiš správně jestli se jedná o předponu nebo předložku</vt:lpstr>
      <vt:lpstr>Napiš správně jestli se jedná o předponu nebo předložku</vt:lpstr>
      <vt:lpstr>Napiš správně jestli se jedná o předponu nebo předložku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99</cp:revision>
  <dcterms:created xsi:type="dcterms:W3CDTF">2011-10-11T06:33:29Z</dcterms:created>
  <dcterms:modified xsi:type="dcterms:W3CDTF">2011-11-11T15:52:33Z</dcterms:modified>
</cp:coreProperties>
</file>