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8" r:id="rId4"/>
    <p:sldId id="262" r:id="rId5"/>
    <p:sldId id="259" r:id="rId6"/>
    <p:sldId id="260" r:id="rId7"/>
    <p:sldId id="261" r:id="rId8"/>
    <p:sldId id="263" r:id="rId9"/>
    <p:sldId id="264" r:id="rId10"/>
    <p:sldId id="25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102" y="-2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789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83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985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45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57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43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473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695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58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72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074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4D5AF-5C9E-4BA4-BAFB-2AC76FB93091}" type="datetimeFigureOut">
              <a:rPr lang="cs-CZ" smtClean="0"/>
              <a:t>27.8.2011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3A130-C5B7-48D5-9F39-8CBD4FC5FC2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32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archiv.zs.ivanovicenahane.cz/modules.php?op=modload&amp;name=News&amp;file=article&amp;sid=357&amp;mode=thread&amp;order=0&amp;thold=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simpsonsdonuts.blog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26545"/>
            <a:ext cx="5600700" cy="10477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4611" y="1496863"/>
            <a:ext cx="375477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27966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Hrátky s angličtinou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VY_32_INOVACE_19_Our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family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Hornová </a:t>
                      </a: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Kajgrová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Andrea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585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Oválný popisek 5"/>
          <p:cNvSpPr/>
          <p:nvPr/>
        </p:nvSpPr>
        <p:spPr>
          <a:xfrm>
            <a:off x="3131840" y="908720"/>
            <a:ext cx="3672408" cy="1872208"/>
          </a:xfrm>
          <a:prstGeom prst="wedgeEllipseCallout">
            <a:avLst>
              <a:gd name="adj1" fmla="val -77292"/>
              <a:gd name="adj2" fmla="val 23951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36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Our</a:t>
            </a:r>
            <a:r>
              <a:rPr lang="cs-CZ" sz="36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36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family</a:t>
            </a:r>
            <a:endParaRPr lang="cs-CZ" sz="36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7" name="Oválný popisek 6"/>
          <p:cNvSpPr/>
          <p:nvPr/>
        </p:nvSpPr>
        <p:spPr>
          <a:xfrm>
            <a:off x="251520" y="5373216"/>
            <a:ext cx="6984776" cy="1368152"/>
          </a:xfrm>
          <a:prstGeom prst="wedgeEllipseCallout">
            <a:avLst>
              <a:gd name="adj1" fmla="val -4157"/>
              <a:gd name="adj2" fmla="val -10170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20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autor</a:t>
            </a:r>
          </a:p>
          <a:p>
            <a:pPr algn="ctr"/>
            <a:r>
              <a:rPr lang="cs-CZ" sz="28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andrea</a:t>
            </a:r>
            <a:r>
              <a:rPr lang="cs-CZ" sz="28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Hornová </a:t>
            </a:r>
            <a:r>
              <a:rPr lang="cs-CZ" sz="28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kajgrová</a:t>
            </a:r>
            <a:endParaRPr lang="cs-CZ" sz="28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1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aoblený obdélník 2"/>
          <p:cNvSpPr/>
          <p:nvPr/>
        </p:nvSpPr>
        <p:spPr>
          <a:xfrm>
            <a:off x="1259632" y="476672"/>
            <a:ext cx="2016224" cy="2376264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107504" y="3573016"/>
            <a:ext cx="2808312" cy="1296144"/>
          </a:xfrm>
          <a:prstGeom prst="wedgeEllipseCallout">
            <a:avLst>
              <a:gd name="adj1" fmla="val 18496"/>
              <a:gd name="adj2" fmla="val -101181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father</a:t>
            </a:r>
            <a:endParaRPr lang="cs-CZ" sz="40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5580112" y="0"/>
            <a:ext cx="2664296" cy="2857168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004048" y="3009568"/>
            <a:ext cx="1728192" cy="1787584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3059832" y="2857168"/>
            <a:ext cx="1512168" cy="2084000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ný popisek 11"/>
          <p:cNvSpPr/>
          <p:nvPr/>
        </p:nvSpPr>
        <p:spPr>
          <a:xfrm>
            <a:off x="6084168" y="4797152"/>
            <a:ext cx="2952328" cy="1296144"/>
          </a:xfrm>
          <a:prstGeom prst="wedgeEllipseCallout">
            <a:avLst>
              <a:gd name="adj1" fmla="val 5165"/>
              <a:gd name="adj2" fmla="val -197764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mother</a:t>
            </a:r>
            <a:endParaRPr lang="cs-CZ" sz="40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133736" y="5429267"/>
            <a:ext cx="3142120" cy="1296144"/>
          </a:xfrm>
          <a:prstGeom prst="wedgeEllipseCallout">
            <a:avLst>
              <a:gd name="adj1" fmla="val 45808"/>
              <a:gd name="adj2" fmla="val -83544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brother</a:t>
            </a:r>
            <a:endParaRPr lang="cs-CZ" sz="40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3491880" y="5453541"/>
            <a:ext cx="2808312" cy="1296144"/>
          </a:xfrm>
          <a:prstGeom prst="wedgeEllipseCallout">
            <a:avLst>
              <a:gd name="adj1" fmla="val 18884"/>
              <a:gd name="adj2" fmla="val -90263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0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sister</a:t>
            </a:r>
            <a:endParaRPr lang="cs-CZ" sz="40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4385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aoblený obdélník 2"/>
          <p:cNvSpPr/>
          <p:nvPr/>
        </p:nvSpPr>
        <p:spPr>
          <a:xfrm>
            <a:off x="1259632" y="476672"/>
            <a:ext cx="2016224" cy="2376264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2555776" y="3395666"/>
            <a:ext cx="4320480" cy="2409598"/>
          </a:xfrm>
          <a:prstGeom prst="wedgeEllipseCallout">
            <a:avLst>
              <a:gd name="adj1" fmla="val -61878"/>
              <a:gd name="adj2" fmla="val -78963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father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3347864" y="836712"/>
            <a:ext cx="3384376" cy="2016224"/>
          </a:xfrm>
          <a:prstGeom prst="wedgeEllipseCallout">
            <a:avLst>
              <a:gd name="adj1" fmla="val -12344"/>
              <a:gd name="adj2" fmla="val 7545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táta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12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5580112" y="0"/>
            <a:ext cx="2664296" cy="2857168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1619672" y="3395666"/>
            <a:ext cx="5256584" cy="2409598"/>
          </a:xfrm>
          <a:prstGeom prst="wedgeEllipseCallout">
            <a:avLst>
              <a:gd name="adj1" fmla="val 41928"/>
              <a:gd name="adj2" fmla="val -71283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mother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1187624" y="692696"/>
            <a:ext cx="4248472" cy="2016224"/>
          </a:xfrm>
          <a:prstGeom prst="wedgeEllipseCallout">
            <a:avLst>
              <a:gd name="adj1" fmla="val 18534"/>
              <a:gd name="adj2" fmla="val 85708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máma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54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5004048" y="3009568"/>
            <a:ext cx="1728192" cy="1787584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251520" y="671559"/>
            <a:ext cx="5256584" cy="2409598"/>
          </a:xfrm>
          <a:prstGeom prst="wedgeEllipseCallout">
            <a:avLst>
              <a:gd name="adj1" fmla="val 56424"/>
              <a:gd name="adj2" fmla="val 4617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sister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265110" y="3789040"/>
            <a:ext cx="4248472" cy="2016224"/>
          </a:xfrm>
          <a:prstGeom prst="wedgeEllipseCallout">
            <a:avLst>
              <a:gd name="adj1" fmla="val 14434"/>
              <a:gd name="adj2" fmla="val -8544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sestra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480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3059832" y="2857168"/>
            <a:ext cx="1512168" cy="2084000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3419872" y="188640"/>
            <a:ext cx="5544616" cy="2409598"/>
          </a:xfrm>
          <a:prstGeom prst="wedgeEllipseCallout">
            <a:avLst>
              <a:gd name="adj1" fmla="val -31381"/>
              <a:gd name="adj2" fmla="val 5792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brother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4572000" y="4437112"/>
            <a:ext cx="4248472" cy="2016224"/>
          </a:xfrm>
          <a:prstGeom prst="wedgeEllipseCallout">
            <a:avLst>
              <a:gd name="adj1" fmla="val -9908"/>
              <a:gd name="adj2" fmla="val -14051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bratr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01316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3995936" y="4149080"/>
            <a:ext cx="1656184" cy="2448272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2699792" y="1268760"/>
            <a:ext cx="4248472" cy="2016224"/>
          </a:xfrm>
          <a:prstGeom prst="wedgeEllipseCallout">
            <a:avLst>
              <a:gd name="adj1" fmla="val 2647"/>
              <a:gd name="adj2" fmla="val 905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err="1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little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179512" y="3933056"/>
            <a:ext cx="3096344" cy="1224136"/>
          </a:xfrm>
          <a:prstGeom prst="wedgeEllipseCallout">
            <a:avLst>
              <a:gd name="adj1" fmla="val 52218"/>
              <a:gd name="adj2" fmla="val -125522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malý</a:t>
            </a:r>
            <a:endParaRPr lang="cs-CZ" sz="54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757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5673080" y="0"/>
            <a:ext cx="3291408" cy="6858000"/>
          </a:xfrm>
          <a:prstGeom prst="round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971600" y="404664"/>
            <a:ext cx="4248472" cy="2016224"/>
          </a:xfrm>
          <a:prstGeom prst="wedgeEllipseCallout">
            <a:avLst>
              <a:gd name="adj1" fmla="val 61067"/>
              <a:gd name="adj2" fmla="val 7383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72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big</a:t>
            </a:r>
            <a:endParaRPr lang="cs-CZ" sz="72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179512" y="3933056"/>
            <a:ext cx="3600400" cy="1224136"/>
          </a:xfrm>
          <a:prstGeom prst="wedgeEllipseCallout">
            <a:avLst>
              <a:gd name="adj1" fmla="val 22496"/>
              <a:gd name="adj2" fmla="val -174431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velký</a:t>
            </a:r>
            <a:endParaRPr lang="cs-CZ" sz="54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226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Oválný popisek 5"/>
          <p:cNvSpPr/>
          <p:nvPr/>
        </p:nvSpPr>
        <p:spPr>
          <a:xfrm>
            <a:off x="3131840" y="908720"/>
            <a:ext cx="3672408" cy="1872208"/>
          </a:xfrm>
          <a:prstGeom prst="wedgeEllipseCallout">
            <a:avLst>
              <a:gd name="adj1" fmla="val -77292"/>
              <a:gd name="adj2" fmla="val 23951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4800" b="1" cap="all" dirty="0" smtClean="0">
                <a:ln/>
                <a:solidFill>
                  <a:schemeClr val="accent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zdroje</a:t>
            </a:r>
            <a:endParaRPr lang="cs-CZ" sz="4800" b="1" cap="all" dirty="0">
              <a:ln/>
              <a:solidFill>
                <a:schemeClr val="accent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5975648" y="4005064"/>
            <a:ext cx="3168352" cy="2852936"/>
          </a:xfrm>
          <a:prstGeom prst="wedgeRoundRectCallout">
            <a:avLst>
              <a:gd name="adj1" fmla="val 5967"/>
              <a:gd name="adj2" fmla="val -100816"/>
              <a:gd name="adj3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cs-CZ" u="sng" dirty="0">
                <a:hlinkClick r:id="rId3"/>
              </a:rPr>
              <a:t>http://archiv.zs.ivanovicenahane.cz/modules.php?op=modload&amp;name=News&amp;file=article&amp;sid=357&amp;mode=thread&amp;order=0&amp;thold=0</a:t>
            </a:r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u="sng" dirty="0">
                <a:hlinkClick r:id="rId4"/>
              </a:rPr>
              <a:t>http://simpsonsdonuts.blog.cz</a:t>
            </a:r>
            <a:r>
              <a:rPr lang="cs-CZ" u="sng" dirty="0" smtClean="0">
                <a:hlinkClick r:id="rId4"/>
              </a:rPr>
              <a:t>/</a:t>
            </a:r>
            <a:endParaRPr lang="cs-CZ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143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49</Words>
  <Application>Microsoft Office PowerPoint</Application>
  <PresentationFormat>Předvádění na obrazovce (4:3)</PresentationFormat>
  <Paragraphs>31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6</cp:revision>
  <dcterms:created xsi:type="dcterms:W3CDTF">2011-08-23T15:10:20Z</dcterms:created>
  <dcterms:modified xsi:type="dcterms:W3CDTF">2011-08-27T07:49:21Z</dcterms:modified>
</cp:coreProperties>
</file>