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2" y="-5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A0CB6784-B5AA-4442-A2A0-1353A22E2633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FC24BE99-EBB5-410F-A700-A889D799E0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CEDB2E4-7A03-4D57-B2BB-717E1609C0A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A2F8D-55D8-4C21-8070-C255E98FFFDF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43783AB-3087-484D-81C2-516EBE4CAE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973258-D8D4-4093-BD2D-16BF97C61BF6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0A22FE-81D3-4133-A1C7-9E82A7162F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D7CFA2-4D0E-4778-AECA-D9B182742E88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41267D-81ED-4782-9A96-7FCE5B0873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D2486C-B0D7-4752-8C97-70F5617ED2EF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81C3EC-8081-4F29-AC88-4E96A83AA5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840F1-18EF-458F-8036-1DFDF463940A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F2EAB0-BA1D-4CDD-AA9B-522FF09E4D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40480E-981B-48E9-9FE7-27FC16F50C8D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8B4B9A-D054-4781-81DD-7FACFB23E6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EAD6FB-C46B-456E-A80A-AFF49BFE3277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15CF69-D74D-4A3D-98D4-D167E83872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04ECD-8AEA-49DA-B084-F7AE0F41A99B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0E7DDA-8D67-4066-9A43-A32AE141B9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E67E25-411D-4080-8F18-0D65770C6BCE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015C9E-9094-4441-94C1-35AFE1F12F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B8F74-1CD5-4149-A319-940EEF7487B4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15829-C903-49ED-A69E-1EF6F495A5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93F8B0-C096-4A5F-82D9-451D8A137090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6986EC-2087-4C7C-91F7-3511CDFBC9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C34454C2-E862-4F6B-AD44-70F89662CD60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31E9FC59-CBAD-4507-BAA5-7F93EACF28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74" r:id="rId8"/>
    <p:sldLayoutId id="2147483675" r:id="rId9"/>
    <p:sldLayoutId id="2147483666" r:id="rId10"/>
    <p:sldLayoutId id="214748366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FEC3AE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B32C16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B32C16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microsoft.cz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klasa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95425" y="9525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58763" y="2133600"/>
            <a:ext cx="8569325" cy="3721100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Název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Moderní škola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Registrační číslo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CZ.1.07/1.4.00/21.2511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Škola: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Základní škola, Česká Lípa, Školní 2520, </a:t>
            </a:r>
            <a:r>
              <a:rPr lang="cs-CZ" sz="2800" dirty="0" err="1">
                <a:latin typeface="Arial Unicode MS" pitchFamily="34" charset="-128"/>
                <a:cs typeface="Arial" charset="0"/>
              </a:rPr>
              <a:t>p.o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III/2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Sada: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 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VY_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32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_INOVACE_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VKZB1/9</a:t>
            </a:r>
            <a:endParaRPr lang="cs-CZ" sz="28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Druh učebního materiálu: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prezentace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Cílová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</a:t>
            </a:r>
            <a:r>
              <a:rPr lang="cs-CZ" sz="2800" dirty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 stupně základní školy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Typická věková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12 až 15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latin typeface="Arial Unicode MS" pitchFamily="34" charset="-128"/>
              <a:cs typeface="Arial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1341438"/>
            <a:ext cx="8280400" cy="489426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Předmět: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výchova ke zdraví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Ročník: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2. stupně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Anotace: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Tento učební materiál doplňuje učivo, přehledně seznamuje s danou tématikou. Žáci pracují na samostatných PC stanicích v učebně dle pokynů, vybraní žáci pracují s dotykovou tabulí.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Klíčová slova: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nákup, tuk, biopotravina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Speciální vzdělávací potřeby: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žádné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Datum: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srpen 2011</a:t>
            </a:r>
            <a:endParaRPr lang="cs-CZ" sz="2400" dirty="0"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Autor: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Kamila </a:t>
            </a:r>
            <a:r>
              <a:rPr lang="cs-CZ" sz="2400" dirty="0" err="1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Bubáková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 Unicode MS" pitchFamily="34" charset="-128"/>
                <a:cs typeface="Arial" charset="0"/>
              </a:rPr>
              <a:t>Zdroje: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Autorem tohoto materiálu a všech jeho částí, pokud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není uvedeno jinak, je Kamila </a:t>
            </a:r>
            <a:r>
              <a:rPr lang="cs-CZ" sz="2400" dirty="0" err="1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Bubáková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Klipart </a:t>
            </a:r>
            <a:r>
              <a:rPr lang="cs-CZ" sz="2400" u="sng" dirty="0">
                <a:hlinkClick r:id="rId2"/>
              </a:rPr>
              <a:t>www.office.</a:t>
            </a:r>
            <a:r>
              <a:rPr lang="cs-CZ" sz="2400" u="sng" dirty="0" err="1">
                <a:hlinkClick r:id="rId2"/>
              </a:rPr>
              <a:t>microsoft.cz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14475" y="0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Jakost</a:t>
            </a:r>
          </a:p>
          <a:p>
            <a:r>
              <a:rPr lang="cs-CZ" smtClean="0"/>
              <a:t>Biopotravina </a:t>
            </a:r>
          </a:p>
          <a:p>
            <a:endParaRPr lang="cs-CZ" smtClean="0"/>
          </a:p>
        </p:txBody>
      </p:sp>
      <p:sp>
        <p:nvSpPr>
          <p:cNvPr id="17410" name="Nadpis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r>
              <a:rPr lang="cs-CZ" smtClean="0"/>
              <a:t>Nákup potravin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Při nakupování sledujeme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750" y="1447800"/>
            <a:ext cx="8147050" cy="4572000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1. </a:t>
            </a:r>
            <a:r>
              <a:rPr lang="cs-CZ" u="sng" dirty="0" smtClean="0"/>
              <a:t>Jakost potravin: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pohledem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- čerstvost ___________  ___________  __________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- změna barvy _________  __________  __________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- změna tvaru  _________  __________  __________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čichem - ____________  _____________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         ____________  _____________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hmatem - ____________  _____________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</a:t>
            </a:r>
            <a:endParaRPr lang="cs-CZ" dirty="0"/>
          </a:p>
        </p:txBody>
      </p:sp>
      <p:pic>
        <p:nvPicPr>
          <p:cNvPr id="18443" name="Picture 11" descr="MC900237523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6688" y="4508500"/>
            <a:ext cx="2232025" cy="177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468313" y="333375"/>
            <a:ext cx="8675687" cy="5686425"/>
          </a:xfrm>
        </p:spPr>
        <p:txBody>
          <a:bodyPr/>
          <a:lstStyle/>
          <a:p>
            <a:r>
              <a:rPr lang="cs-CZ" smtClean="0"/>
              <a:t>2. </a:t>
            </a:r>
            <a:r>
              <a:rPr lang="cs-CZ" u="sng" smtClean="0"/>
              <a:t>Datum výroby </a:t>
            </a:r>
            <a:r>
              <a:rPr lang="cs-CZ" smtClean="0"/>
              <a:t>(někdy kód kde, čas)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a </a:t>
            </a:r>
            <a:r>
              <a:rPr lang="cs-CZ" u="sng" smtClean="0"/>
              <a:t>datum spotřeby </a:t>
            </a:r>
            <a:r>
              <a:rPr lang="cs-CZ" smtClean="0"/>
              <a:t>(spotřebujte do)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Uvedeno na obale: _____________ _____________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  na štítku: _____________ _____________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  u zboží: ______________ _____________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Potraviny: ___________ ____________ ____________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Drog. zboží: __________ ____________ ___________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Léky: ___________ ____________ ________________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Jiné: ____________ _____________ _______________ 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4356100" y="3357563"/>
            <a:ext cx="1800225" cy="5032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48 hodin</a:t>
            </a:r>
            <a:endParaRPr lang="cs-CZ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95288" y="765175"/>
            <a:ext cx="8748712" cy="5254625"/>
          </a:xfrm>
        </p:spPr>
        <p:txBody>
          <a:bodyPr/>
          <a:lstStyle/>
          <a:p>
            <a:r>
              <a:rPr lang="cs-CZ" smtClean="0"/>
              <a:t>3. </a:t>
            </a:r>
            <a:r>
              <a:rPr lang="cs-CZ" u="sng" smtClean="0"/>
              <a:t>Neporušenost obalu</a:t>
            </a:r>
            <a:r>
              <a:rPr lang="cs-CZ" smtClean="0"/>
              <a:t>, uveď příklady: _____________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______________  ____________  ______________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r>
              <a:rPr lang="cs-CZ" smtClean="0"/>
              <a:t>4. </a:t>
            </a:r>
            <a:r>
              <a:rPr lang="cs-CZ" u="sng" smtClean="0"/>
              <a:t>Složení potravin</a:t>
            </a:r>
            <a:r>
              <a:rPr lang="cs-CZ" smtClean="0"/>
              <a:t>  uvádí se v g nebo %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(průměrné výživové hodnoty na 100g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energetická hodnota - kJ, kcal – bílkoviny, sacharidy, tuky) 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vitamíny, stopové prvky,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mléčný tuk, cukr, oříšky, sůl, voda, koření, zelenina…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zahušťovadla, kyseliny, stabilizátory, barviva…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Porovnej potravinu a obsah, </a:t>
            </a:r>
            <a:br>
              <a:rPr lang="cs-CZ" dirty="0" smtClean="0"/>
            </a:br>
            <a:r>
              <a:rPr lang="cs-CZ" dirty="0" smtClean="0"/>
              <a:t>co budeš sledovat především, doplň: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675" cy="4572000"/>
          </a:xfrm>
        </p:spPr>
        <p:txBody>
          <a:bodyPr/>
          <a:lstStyle/>
          <a:p>
            <a:r>
              <a:rPr lang="cs-CZ" smtClean="0"/>
              <a:t>Čokoláda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Mléko</a:t>
            </a:r>
          </a:p>
          <a:p>
            <a:r>
              <a:rPr lang="cs-CZ" smtClean="0"/>
              <a:t>Kečup 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Paštika</a:t>
            </a:r>
          </a:p>
          <a:p>
            <a:r>
              <a:rPr lang="cs-CZ" smtClean="0"/>
              <a:t>Rybí maso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endParaRPr lang="cs-CZ" smtClean="0"/>
          </a:p>
        </p:txBody>
      </p:sp>
      <p:sp>
        <p:nvSpPr>
          <p:cNvPr id="21507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675" cy="4572000"/>
          </a:xfrm>
        </p:spPr>
        <p:txBody>
          <a:bodyPr/>
          <a:lstStyle/>
          <a:p>
            <a:r>
              <a:rPr lang="cs-CZ" smtClean="0"/>
              <a:t>%</a:t>
            </a:r>
          </a:p>
          <a:p>
            <a:r>
              <a:rPr lang="cs-CZ" smtClean="0"/>
              <a:t>Mléčný tuk</a:t>
            </a:r>
          </a:p>
          <a:p>
            <a:r>
              <a:rPr lang="cs-CZ" smtClean="0"/>
              <a:t>%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%obj.</a:t>
            </a:r>
          </a:p>
          <a:p>
            <a:r>
              <a:rPr lang="cs-CZ" smtClean="0"/>
              <a:t>%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Kofein</a:t>
            </a:r>
          </a:p>
          <a:p>
            <a:r>
              <a:rPr lang="cs-CZ" smtClean="0"/>
              <a:t>% soli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Kvalita a značka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Biopotraviny – produkt ekologického zemědělství (zdravá půda              zdravé rostliny   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 a zdravá zvířata                  zdravý člověk)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- rostliny vypěstovány bez umělých hnojiv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a pesticidů v půdě, nejsou geneticky upravovány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- ekofarmy 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r>
              <a:rPr lang="cs-CZ" smtClean="0"/>
              <a:t>Značk</a:t>
            </a:r>
            <a:r>
              <a:rPr lang="cs-CZ" smtClean="0">
                <a:latin typeface="Arial" charset="0"/>
              </a:rPr>
              <a:t>a</a:t>
            </a:r>
          </a:p>
          <a:p>
            <a:r>
              <a:rPr lang="cs-CZ" smtClean="0">
                <a:latin typeface="Arial" charset="0"/>
                <a:hlinkClick r:id="rId2"/>
              </a:rPr>
              <a:t>http://www.eklasa.cz/</a:t>
            </a:r>
            <a:endParaRPr lang="cs-CZ" smtClean="0">
              <a:latin typeface="Arial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042988" y="2420938"/>
            <a:ext cx="1008062" cy="36036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003800" y="2420938"/>
            <a:ext cx="1008063" cy="36036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3348038" y="1916113"/>
            <a:ext cx="1008062" cy="36036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Nakupování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Denně k rychlé spotřebě: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Týdenní, měsíční nákup trvanlivých potravin:</a:t>
            </a:r>
            <a:endParaRPr lang="cs-CZ" dirty="0"/>
          </a:p>
        </p:txBody>
      </p:sp>
      <p:sp>
        <p:nvSpPr>
          <p:cNvPr id="23556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</p:txBody>
      </p:sp>
      <p:sp>
        <p:nvSpPr>
          <p:cNvPr id="23557" name="Zástupný symbol pro obsah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</p:txBody>
      </p:sp>
      <p:pic>
        <p:nvPicPr>
          <p:cNvPr id="23559" name="Picture 7" descr="MC900331696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08400" y="5157788"/>
            <a:ext cx="1201738" cy="13684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Sezonní nakupování potravin a zpracování, doplň:</a:t>
            </a:r>
            <a:endParaRPr lang="cs-CZ" dirty="0"/>
          </a:p>
        </p:txBody>
      </p:sp>
      <p:sp>
        <p:nvSpPr>
          <p:cNvPr id="24578" name="Zástupný symbol pro obsah 3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675" cy="4572000"/>
          </a:xfrm>
        </p:spPr>
        <p:txBody>
          <a:bodyPr/>
          <a:lstStyle/>
          <a:p>
            <a:r>
              <a:rPr lang="cs-CZ" smtClean="0"/>
              <a:t>Okurky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 </a:t>
            </a:r>
          </a:p>
        </p:txBody>
      </p:sp>
      <p:sp>
        <p:nvSpPr>
          <p:cNvPr id="24579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708400" y="1447800"/>
            <a:ext cx="4975225" cy="4572000"/>
          </a:xfrm>
        </p:spPr>
        <p:txBody>
          <a:bodyPr/>
          <a:lstStyle/>
          <a:p>
            <a:r>
              <a:rPr lang="cs-CZ" smtClean="0"/>
              <a:t>Nakládané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.</a:t>
            </a:r>
          </a:p>
          <a:p>
            <a:r>
              <a:rPr lang="cs-CZ" smtClean="0"/>
              <a:t> Uložení do sklepa, do písku   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158</TotalTime>
  <Words>266</Words>
  <Application>Microsoft Office PowerPoint</Application>
  <PresentationFormat>On-screen Show (4:3)</PresentationFormat>
  <Paragraphs>122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10</vt:i4>
      </vt:variant>
    </vt:vector>
  </HeadingPairs>
  <TitlesOfParts>
    <vt:vector size="21" baseType="lpstr">
      <vt:lpstr>Perpetua</vt:lpstr>
      <vt:lpstr>Arial</vt:lpstr>
      <vt:lpstr>Franklin Gothic Book</vt:lpstr>
      <vt:lpstr>Wingdings 2</vt:lpstr>
      <vt:lpstr>Calibri</vt:lpstr>
      <vt:lpstr>Arial Unicode MS</vt:lpstr>
      <vt:lpstr>Jmění</vt:lpstr>
      <vt:lpstr>Jmění</vt:lpstr>
      <vt:lpstr>Jmění</vt:lpstr>
      <vt:lpstr>Jmění</vt:lpstr>
      <vt:lpstr>Jmění</vt:lpstr>
      <vt:lpstr>Snímek 1</vt:lpstr>
      <vt:lpstr>Snímek 2</vt:lpstr>
      <vt:lpstr>Nákup potravin</vt:lpstr>
      <vt:lpstr>Při nakupování sledujeme</vt:lpstr>
      <vt:lpstr>Snímek 5</vt:lpstr>
      <vt:lpstr>Snímek 6</vt:lpstr>
      <vt:lpstr>Porovnej potravinu a obsah,  co budeš sledovat především, doplň:</vt:lpstr>
      <vt:lpstr>Kvalita a značka</vt:lpstr>
      <vt:lpstr>Nakupování</vt:lpstr>
      <vt:lpstr>Sezonní nakupování potravin a zpracování, doplň: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Nákup potravin</dc:title>
  <cp:lastModifiedBy>Učitel</cp:lastModifiedBy>
  <cp:revision>17</cp:revision>
  <dcterms:modified xsi:type="dcterms:W3CDTF">2012-11-19T15:06:59Z</dcterms:modified>
</cp:coreProperties>
</file>