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06" autoAdjust="0"/>
    <p:restoredTop sz="94660"/>
  </p:normalViewPr>
  <p:slideViewPr>
    <p:cSldViewPr>
      <p:cViewPr varScale="1">
        <p:scale>
          <a:sx n="89" d="100"/>
          <a:sy n="89" d="100"/>
        </p:scale>
        <p:origin x="-114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FA23894-281C-4DFB-BFFF-6F4DF7019CF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569A66A-4844-4EF0-8ADC-6FDC228DF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8648BF-EF05-48D7-A904-3443BABDF33E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20BE3-72BD-4BD7-B1CE-09896B96F556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15E6D16-5C31-4BFF-AC62-D4C9C6937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D29F6-DBD6-4C09-BAE8-1FC4DFE7A09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2D558-5954-457B-ABA6-E4A7716B1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B8F1A-188F-4462-8500-65AEE0487CED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49ABBD-2B82-423A-95B1-7DD82CC2D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1DB00-C98F-4658-82D8-12455F43296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D41B2-0ACC-4028-935C-00D859C52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86FFA-CD78-4CC7-A8B1-D4308D68BF12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2CAE1-D863-49F5-8E71-DA5AB05EB2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A9A4C-E222-4275-B64A-C0590E525A90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4875E-F1D0-4A9A-8970-0C7D28074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82D1A-63BA-4A84-8B2B-230512641618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20E5F-19D2-4CE0-ACFA-21B0DBBE57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622A1-018F-408E-B5ED-6A4928F5EDEE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AD9D6-1EE8-42DE-ADBE-487B79DF96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2D5DB-C76F-44FF-BB37-767B2DF642D3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AB157E-1314-4CDE-A8D8-37EE7FF52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92CAC9-F2DB-4F02-B91C-DE3A91C9B4C3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81D35-64AE-4EC0-846E-42A39C5C1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34EC3-245E-49FD-8CB3-41BB6A98D0E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36787-16E6-44DD-8438-85040DA66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FF3B3B8-264C-465D-B77A-8A2682E36639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4144D838-A38B-49AB-9D52-BAEF5A88D0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F6CEAD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B58B80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B58B80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VKZB1/15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vejce, žloutek, bílek, zdraví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, výživa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Složení</a:t>
            </a:r>
          </a:p>
          <a:p>
            <a:r>
              <a:rPr lang="cs-CZ" smtClean="0"/>
              <a:t>Druhy</a:t>
            </a:r>
          </a:p>
          <a:p>
            <a:r>
              <a:rPr lang="cs-CZ" smtClean="0"/>
              <a:t>Úprava </a:t>
            </a:r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Vejce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Slepičí vejce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Žloutek obsahuje: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Bílek obsahuje:</a:t>
            </a:r>
            <a:endParaRPr lang="cs-CZ" dirty="0"/>
          </a:p>
        </p:txBody>
      </p:sp>
      <p:sp>
        <p:nvSpPr>
          <p:cNvPr id="18436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18437" name="Zástupný symbol pro obsah 6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rPr lang="cs-CZ" smtClean="0"/>
              <a:t>.</a:t>
            </a:r>
          </a:p>
        </p:txBody>
      </p:sp>
      <p:sp>
        <p:nvSpPr>
          <p:cNvPr id="15" name="Elipsa 14"/>
          <p:cNvSpPr/>
          <p:nvPr/>
        </p:nvSpPr>
        <p:spPr>
          <a:xfrm>
            <a:off x="3851275" y="3933825"/>
            <a:ext cx="180022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Vitamíny skupiny B 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4356100" y="5013325"/>
            <a:ext cx="1079500" cy="1008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30% tuku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2411413" y="3429000"/>
            <a:ext cx="151288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Zdroj vitamínu A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4427538" y="2924175"/>
            <a:ext cx="1944687" cy="9366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cholesterol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3132138" y="2133600"/>
            <a:ext cx="1563687" cy="11318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12% bílkovin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2484438" y="5661025"/>
            <a:ext cx="184308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Obsahuje 88% vody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5219700" y="5732463"/>
            <a:ext cx="1763713" cy="828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Obsahuje 50% vody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2411413" y="4508500"/>
            <a:ext cx="1368425" cy="1008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Vitamín D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5724525" y="4365625"/>
            <a:ext cx="1368425" cy="1008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Vitamín K</a:t>
            </a:r>
            <a:endParaRPr lang="cs-CZ" dirty="0"/>
          </a:p>
        </p:txBody>
      </p:sp>
      <p:pic>
        <p:nvPicPr>
          <p:cNvPr id="18448" name="Picture 16" descr="MP90044244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260350"/>
            <a:ext cx="1871662" cy="14049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Urči druhy vajec, seřaď od nejmenšího po největší: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_ _ _ _ _ </a:t>
            </a:r>
          </a:p>
          <a:p>
            <a:endParaRPr lang="cs-CZ" smtClean="0"/>
          </a:p>
          <a:p>
            <a:r>
              <a:rPr lang="cs-CZ" smtClean="0"/>
              <a:t>_ _ _ _ _ _ _ </a:t>
            </a:r>
          </a:p>
          <a:p>
            <a:endParaRPr lang="cs-CZ" smtClean="0"/>
          </a:p>
          <a:p>
            <a:r>
              <a:rPr lang="cs-CZ" smtClean="0"/>
              <a:t>_ _ _ _ _ _ _ _</a:t>
            </a:r>
          </a:p>
          <a:p>
            <a:endParaRPr lang="cs-CZ" smtClean="0"/>
          </a:p>
          <a:p>
            <a:r>
              <a:rPr lang="cs-CZ" smtClean="0"/>
              <a:t>_ _ _ _ _ _ _  </a:t>
            </a:r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_ _ _ _</a:t>
            </a:r>
            <a:r>
              <a:rPr lang="cs-CZ" smtClean="0"/>
              <a:t>         </a:t>
            </a:r>
          </a:p>
        </p:txBody>
      </p:sp>
      <p:pic>
        <p:nvPicPr>
          <p:cNvPr id="19460" name="Picture 4" descr="MC90033624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4724400"/>
            <a:ext cx="1727200" cy="1697038"/>
          </a:xfrm>
          <a:prstGeom prst="rect">
            <a:avLst/>
          </a:prstGeom>
          <a:noFill/>
        </p:spPr>
      </p:pic>
      <p:pic>
        <p:nvPicPr>
          <p:cNvPr id="19461" name="Picture 5" descr="MC900198943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1052513"/>
            <a:ext cx="1947862" cy="1638300"/>
          </a:xfrm>
          <a:prstGeom prst="rect">
            <a:avLst/>
          </a:prstGeom>
          <a:noFill/>
        </p:spPr>
      </p:pic>
      <p:pic>
        <p:nvPicPr>
          <p:cNvPr id="19462" name="Picture 6" descr="MC900250399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3800" y="2997200"/>
            <a:ext cx="1558925" cy="1727200"/>
          </a:xfrm>
          <a:prstGeom prst="rect">
            <a:avLst/>
          </a:prstGeom>
          <a:noFill/>
        </p:spPr>
      </p:pic>
      <p:pic>
        <p:nvPicPr>
          <p:cNvPr id="19463" name="Picture 7" descr="MC900192211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48488" y="4508500"/>
            <a:ext cx="1466850" cy="1871663"/>
          </a:xfrm>
          <a:prstGeom prst="rect">
            <a:avLst/>
          </a:prstGeom>
          <a:noFill/>
        </p:spPr>
      </p:pic>
      <p:pic>
        <p:nvPicPr>
          <p:cNvPr id="19464" name="Picture 8" descr="MC900441401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08400" y="1196975"/>
            <a:ext cx="1825625" cy="1543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Vyber pravdivé výroky: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Vejce jsou vysoce biologicky hodnotná</a:t>
            </a:r>
          </a:p>
          <a:p>
            <a:r>
              <a:rPr lang="cs-CZ" smtClean="0"/>
              <a:t>Vejce uvařená naměkko jsou těžce stavitelná</a:t>
            </a:r>
          </a:p>
          <a:p>
            <a:r>
              <a:rPr lang="cs-CZ" smtClean="0"/>
              <a:t>Bílek obsahuje vitamín A</a:t>
            </a:r>
          </a:p>
          <a:p>
            <a:r>
              <a:rPr lang="cs-CZ" smtClean="0"/>
              <a:t>Žloutek obsahuje cholesterol</a:t>
            </a:r>
          </a:p>
          <a:p>
            <a:r>
              <a:rPr lang="cs-CZ" smtClean="0"/>
              <a:t>Za týden bychom měli sníst 2 – 5 vajec</a:t>
            </a:r>
          </a:p>
          <a:p>
            <a:r>
              <a:rPr lang="cs-CZ" smtClean="0"/>
              <a:t>Syrová vejce jsou těžce stravitelná</a:t>
            </a:r>
          </a:p>
          <a:p>
            <a:r>
              <a:rPr lang="cs-CZ" smtClean="0"/>
              <a:t>Vejce ukládáme do lednice špičkou nahoru</a:t>
            </a:r>
          </a:p>
          <a:p>
            <a:r>
              <a:rPr lang="cs-CZ" smtClean="0"/>
              <a:t>Čerstvá vejce plavou ve vodě</a:t>
            </a:r>
          </a:p>
          <a:p>
            <a:r>
              <a:rPr lang="cs-CZ" smtClean="0"/>
              <a:t>Syrová vejce mohou obsahovat salmonely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Syrová vejce v jídelníčku: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4213" y="1447800"/>
            <a:ext cx="8002587" cy="4572000"/>
          </a:xfrm>
        </p:spPr>
        <p:txBody>
          <a:bodyPr/>
          <a:lstStyle/>
          <a:p>
            <a:r>
              <a:rPr lang="cs-CZ" smtClean="0"/>
              <a:t>Škrábané syrové hovězí maso + syrové vejce + koření + česnek = _ _ _ _ _ _ _ _   _ _ _ _ _ _</a:t>
            </a:r>
          </a:p>
          <a:p>
            <a:endParaRPr lang="cs-CZ" smtClean="0"/>
          </a:p>
          <a:p>
            <a:r>
              <a:rPr lang="cs-CZ" smtClean="0"/>
              <a:t>Žloutky + cukr + rum = _ _ _ _ _ _ _   _ _ _ _ _</a:t>
            </a:r>
          </a:p>
          <a:p>
            <a:endParaRPr lang="cs-CZ" smtClean="0"/>
          </a:p>
          <a:p>
            <a:r>
              <a:rPr lang="cs-CZ" smtClean="0"/>
              <a:t>Cukr + žloutky + máslo = _ _ _ _ </a:t>
            </a:r>
          </a:p>
          <a:p>
            <a:endParaRPr lang="cs-CZ" smtClean="0"/>
          </a:p>
          <a:p>
            <a:r>
              <a:rPr lang="cs-CZ" smtClean="0"/>
              <a:t>Olej + žloutky = _ _ _ _ _ _ _ _ , do té přidáme cibulku + koření + ocet = _ _ _ _ _ _ _ _  omáčka</a:t>
            </a:r>
          </a:p>
        </p:txBody>
      </p:sp>
      <p:pic>
        <p:nvPicPr>
          <p:cNvPr id="21509" name="Picture 5" descr="MP90043281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5300663"/>
            <a:ext cx="1544638" cy="1158875"/>
          </a:xfrm>
          <a:prstGeom prst="rect">
            <a:avLst/>
          </a:prstGeom>
          <a:noFill/>
        </p:spPr>
      </p:pic>
      <p:pic>
        <p:nvPicPr>
          <p:cNvPr id="21510" name="Picture 6" descr="MP900382941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288" y="2492375"/>
            <a:ext cx="1439862" cy="2016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Křepelčí, slepičí, kachní,</a:t>
            </a:r>
            <a:r>
              <a:rPr lang="cs-CZ" smtClean="0">
                <a:latin typeface="Arial" charset="0"/>
              </a:rPr>
              <a:t> husí, </a:t>
            </a:r>
            <a:r>
              <a:rPr lang="cs-CZ" smtClean="0"/>
              <a:t>pštrosí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Vejce jsou vysoce biologicky hodnotná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Žloutek obsahuje cholesterol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Za týden bychom měli sníst 2 – 5 vajec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Syrová vejce jsou těžce stravitelná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Syrová vejce mohou obsahovat salmonely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81</TotalTime>
  <Words>257</Words>
  <Application>Microsoft Office PowerPoint</Application>
  <PresentationFormat>On-screen Show (4:3)</PresentationFormat>
  <Paragraphs>76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Vejce</vt:lpstr>
      <vt:lpstr>Slepičí vejce</vt:lpstr>
      <vt:lpstr>Urči druhy vajec, seřaď od nejmenšího po největší:</vt:lpstr>
      <vt:lpstr>Vyber pravdivé výroky:</vt:lpstr>
      <vt:lpstr>Syrová vejce v jídelníčku: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Vejce</dc:title>
  <cp:lastModifiedBy>Učitel</cp:lastModifiedBy>
  <cp:revision>10</cp:revision>
  <dcterms:modified xsi:type="dcterms:W3CDTF">2012-11-20T07:48:15Z</dcterms:modified>
</cp:coreProperties>
</file>