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9" r:id="rId6"/>
    <p:sldId id="258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2" y="-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6F2BA1B-76A5-4BA6-86FF-F56375461F50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43A712E-A138-4EB8-A0D2-B6B1AA8812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320BF52-047E-4E44-89C5-59F8A2A7E3F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B8B72-EC0A-47BC-A21F-61FB65C3E4BB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61F1393-01D9-4F5D-8A73-9F0716FD1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85BB0-BC79-4841-BF6A-27F88F0805BA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BE6C0-0C64-402C-951F-5311A098E3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A9A0D-5C61-4769-B3D1-B6818BC0E93B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4B5161-6B07-4050-9F77-A5C46F4587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59C96-D2BA-4E46-B8AC-44B206A6A98C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7947E-C8AE-450F-AAFB-6682A46C6D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33EAE-00F9-4B34-8DD1-2E6973330F8C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69F80-5E57-413F-ABFD-FD27946731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86C2A-C68E-456A-A14C-2EA34E51A466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CA0D2-150D-4AE3-8319-8E799C9B5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AE6E9D-DA85-4459-8F78-9A76464822A0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C53DB-7269-48C6-B4D2-694347803F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C182C-4383-4704-98FE-73C422313B60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6D7A7-38C2-4340-98F1-0140B570C6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8D5F9-9323-4DA5-9F1B-D2E577B915BE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2A3398-9498-4494-A330-FD79A9486C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09D85-D940-4EA9-B832-7CAA384B4A97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6C8043-6E74-4197-8F62-E2025B67E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B436C5-E5CF-4AF5-9E01-20CB9D28F6E8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61C97-F251-40BF-A01E-E2A936668A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80FF71FE-B10B-4646-BADF-5279F9C5E7FC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08709B93-E9B3-493A-8A82-4D94B044AB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F6D3AA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E66C7D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E66C7D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VKZB1/16</a:t>
            </a:r>
            <a:endParaRPr lang="cs-CZ" sz="28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341438"/>
            <a:ext cx="8280400" cy="489426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výchova ke zdraví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učivo, přehledně seznamuje s danou tématikou. Žáci pracují na samostatných PC stanicích v učebně dle pokynů, vybraní žáci pracují s dotykovou tabulí.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obiloviny, pšenice, zdraví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, výživa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srpen 2011</a:t>
            </a:r>
            <a:endParaRPr lang="cs-CZ" sz="2400" dirty="0"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Autor: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 Unicode MS" pitchFamily="34" charset="-128"/>
                <a:cs typeface="Arial" charset="0"/>
              </a:rPr>
              <a:t>Zdroje: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Autorem tohoto materiálu a všech jeho částí, pokud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není uvedeno jinak, je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Klipart </a:t>
            </a:r>
            <a:r>
              <a:rPr lang="cs-CZ" sz="2400" u="sng" dirty="0">
                <a:hlinkClick r:id="rId2"/>
              </a:rPr>
              <a:t>www.office.</a:t>
            </a:r>
            <a:r>
              <a:rPr lang="cs-CZ" sz="2400" u="sng" dirty="0" err="1">
                <a:hlinkClick r:id="rId2"/>
              </a:rPr>
              <a:t>microsoft.cz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Pšenice</a:t>
            </a:r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Žito</a:t>
            </a:r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Ječmen</a:t>
            </a:r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mtClean="0"/>
              <a:t>Proso</a:t>
            </a:r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/>
          </a:p>
        </p:txBody>
      </p:sp>
      <p:sp>
        <p:nvSpPr>
          <p:cNvPr id="17410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mtClean="0"/>
              <a:t>Obiloviny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Obiloviny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Neboli _ _ _ _ _ _ _ _</a:t>
            </a:r>
          </a:p>
          <a:p>
            <a:r>
              <a:rPr lang="cs-CZ" smtClean="0"/>
              <a:t>Jsou bohaté na sacharidy (55 – 78%) – škrob</a:t>
            </a:r>
          </a:p>
          <a:p>
            <a:r>
              <a:rPr lang="cs-CZ" smtClean="0"/>
              <a:t>Zdroj vitamínů skupiny B a minerálních látek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(hořčík, draslík, fosfor, železo)</a:t>
            </a:r>
          </a:p>
          <a:p>
            <a:r>
              <a:rPr lang="cs-CZ" smtClean="0"/>
              <a:t>Zdroj vlákniny – zlepšuje zažívání a chrání střevní stěny</a:t>
            </a:r>
          </a:p>
        </p:txBody>
      </p:sp>
      <p:pic>
        <p:nvPicPr>
          <p:cNvPr id="18437" name="Picture 5" descr="MP90044864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4076700"/>
            <a:ext cx="1722438" cy="2297113"/>
          </a:xfrm>
          <a:prstGeom prst="rect">
            <a:avLst/>
          </a:prstGeom>
          <a:noFill/>
        </p:spPr>
      </p:pic>
      <p:pic>
        <p:nvPicPr>
          <p:cNvPr id="18438" name="Picture 6" descr="MP900448293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48488" y="4076700"/>
            <a:ext cx="1579562" cy="23749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Přiřaď:</a:t>
            </a:r>
          </a:p>
        </p:txBody>
      </p:sp>
      <p:sp>
        <p:nvSpPr>
          <p:cNvPr id="19458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Pšenice – klíčky, vločky</a:t>
            </a:r>
          </a:p>
          <a:p>
            <a:r>
              <a:rPr lang="cs-CZ" smtClean="0"/>
              <a:t>Žito – perníkové těsto, obilná káva</a:t>
            </a:r>
          </a:p>
          <a:p>
            <a:r>
              <a:rPr lang="cs-CZ" smtClean="0"/>
              <a:t>Ječmen – kroupy, krupky</a:t>
            </a:r>
          </a:p>
          <a:p>
            <a:r>
              <a:rPr lang="cs-CZ" smtClean="0"/>
              <a:t>Oves – otruby</a:t>
            </a:r>
          </a:p>
          <a:p>
            <a:r>
              <a:rPr lang="cs-CZ" smtClean="0"/>
              <a:t>Proso – neobsahuje lepek</a:t>
            </a:r>
          </a:p>
          <a:p>
            <a:r>
              <a:rPr lang="cs-CZ" smtClean="0"/>
              <a:t>Kukuřice – energeticky vydatná, mouka </a:t>
            </a:r>
          </a:p>
          <a:p>
            <a:r>
              <a:rPr lang="cs-CZ" smtClean="0"/>
              <a:t>Rýže – pro 1/3 obyvatel hlavní potravina</a:t>
            </a:r>
          </a:p>
        </p:txBody>
      </p:sp>
      <p:sp>
        <p:nvSpPr>
          <p:cNvPr id="7" name="Elipsa 6"/>
          <p:cNvSpPr/>
          <p:nvPr/>
        </p:nvSpPr>
        <p:spPr>
          <a:xfrm>
            <a:off x="4716463" y="4797425"/>
            <a:ext cx="1727200" cy="5032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jáhly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979613" y="5949950"/>
            <a:ext cx="2087562" cy="5746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vločky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1258888" y="4941888"/>
            <a:ext cx="1584325" cy="5746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Natural</a:t>
            </a:r>
            <a:r>
              <a:rPr lang="cs-CZ" dirty="0"/>
              <a:t> 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7092950" y="6021388"/>
            <a:ext cx="1655763" cy="576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Maizena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3132138" y="5157788"/>
            <a:ext cx="1525587" cy="5746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Slad 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6156325" y="5300663"/>
            <a:ext cx="1733550" cy="5810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chleba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4427538" y="5949950"/>
            <a:ext cx="2089150" cy="5746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Hladká mouka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037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Tajenka: _ _ _ _ _ _ _  je jednoletá obilnina, česky laskavec, pochází z Ameriky a znali ji již staří Inkové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Hladká, hrubá</a:t>
            </a:r>
          </a:p>
          <a:p>
            <a:r>
              <a:rPr lang="cs-CZ" smtClean="0"/>
              <a:t>Ovesné vločky </a:t>
            </a:r>
            <a:r>
              <a:rPr lang="cs-CZ" sz="2000" smtClean="0"/>
              <a:t>s ovocem, oříšky</a:t>
            </a:r>
          </a:p>
          <a:p>
            <a:r>
              <a:rPr lang="cs-CZ" smtClean="0"/>
              <a:t>Naklíčený ječmen </a:t>
            </a:r>
            <a:r>
              <a:rPr lang="cs-CZ" sz="2200" smtClean="0"/>
              <a:t>k výrobě piva</a:t>
            </a:r>
          </a:p>
          <a:p>
            <a:r>
              <a:rPr lang="cs-CZ" smtClean="0"/>
              <a:t>Dávají se do jelítek</a:t>
            </a:r>
          </a:p>
          <a:p>
            <a:r>
              <a:rPr lang="cs-CZ" smtClean="0"/>
              <a:t>Krupicová</a:t>
            </a:r>
          </a:p>
          <a:p>
            <a:r>
              <a:rPr lang="cs-CZ" smtClean="0"/>
              <a:t>Je velmi zdravá</a:t>
            </a:r>
          </a:p>
          <a:p>
            <a:r>
              <a:rPr lang="cs-CZ" smtClean="0"/>
              <a:t>Tmavý chléb, perník je z </a:t>
            </a:r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2565400"/>
            <a:ext cx="2686050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Pečivo, těstoviny, rýže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Zdravé: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Omezit:</a:t>
            </a:r>
            <a:endParaRPr lang="cs-CZ" dirty="0"/>
          </a:p>
        </p:txBody>
      </p:sp>
      <p:sp>
        <p:nvSpPr>
          <p:cNvPr id="21508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</p:txBody>
      </p:sp>
      <p:sp>
        <p:nvSpPr>
          <p:cNvPr id="21509" name="Zástupný symbol pro obsah 6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</p:txBody>
      </p:sp>
      <p:sp>
        <p:nvSpPr>
          <p:cNvPr id="8" name="Elipsa 7"/>
          <p:cNvSpPr/>
          <p:nvPr/>
        </p:nvSpPr>
        <p:spPr>
          <a:xfrm>
            <a:off x="4067175" y="3500438"/>
            <a:ext cx="2160588" cy="5048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Rýžová kaše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3059113" y="4076700"/>
            <a:ext cx="1720850" cy="4238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Tortilla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2195513" y="2852738"/>
            <a:ext cx="2736850" cy="576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Vločková kaše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4859338" y="4292600"/>
            <a:ext cx="1992312" cy="5508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Croissant 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1692275" y="4437063"/>
            <a:ext cx="1584325" cy="5048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Vdolky 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3203575" y="4652963"/>
            <a:ext cx="1758950" cy="6064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Knedlíky 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4716463" y="5084763"/>
            <a:ext cx="2181225" cy="5984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Tmavý chléb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2339975" y="5373688"/>
            <a:ext cx="2317750" cy="588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Celozrnné pečivo</a:t>
            </a: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4284663" y="6021388"/>
            <a:ext cx="1228725" cy="5095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Müsli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2916238" y="2133600"/>
            <a:ext cx="1868487" cy="5000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Koláče</a:t>
            </a:r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1619250" y="6021388"/>
            <a:ext cx="1644650" cy="5635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Vánočka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1692275" y="3644900"/>
            <a:ext cx="1727200" cy="5048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Houska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5076825" y="2708275"/>
            <a:ext cx="1655763" cy="5048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Caneloni</a:t>
            </a:r>
            <a:r>
              <a:rPr lang="cs-CZ" dirty="0"/>
              <a:t> </a:t>
            </a:r>
            <a:endParaRPr lang="cs-CZ" dirty="0"/>
          </a:p>
        </p:txBody>
      </p:sp>
      <p:pic>
        <p:nvPicPr>
          <p:cNvPr id="21525" name="Picture 21" descr="MC900234247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260350"/>
            <a:ext cx="1800225" cy="15668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Řešení:</a:t>
            </a:r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467100" y="2105025"/>
            <a:ext cx="2667000" cy="3257550"/>
          </a:xfr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133</TotalTime>
  <Words>239</Words>
  <Application>Microsoft Office PowerPoint</Application>
  <PresentationFormat>On-screen Show (4:3)</PresentationFormat>
  <Paragraphs>73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8</vt:i4>
      </vt:variant>
    </vt:vector>
  </HeadingPairs>
  <TitlesOfParts>
    <vt:vector size="19" baseType="lpstr">
      <vt:lpstr>Perpetua</vt:lpstr>
      <vt:lpstr>Arial</vt:lpstr>
      <vt:lpstr>Franklin Gothic Book</vt:lpstr>
      <vt:lpstr>Wingdings 2</vt:lpstr>
      <vt:lpstr>Calibri</vt:lpstr>
      <vt:lpstr>Arial Unicode MS</vt:lpstr>
      <vt:lpstr>Jmění</vt:lpstr>
      <vt:lpstr>Jmění</vt:lpstr>
      <vt:lpstr>Jmění</vt:lpstr>
      <vt:lpstr>Jmění</vt:lpstr>
      <vt:lpstr>Jmění</vt:lpstr>
      <vt:lpstr>Snímek 1</vt:lpstr>
      <vt:lpstr>Snímek 2</vt:lpstr>
      <vt:lpstr>Obiloviny</vt:lpstr>
      <vt:lpstr>Obiloviny</vt:lpstr>
      <vt:lpstr>Přiřaď:</vt:lpstr>
      <vt:lpstr>Tajenka: _ _ _ _ _ _ _  je jednoletá obilnina, česky laskavec, pochází z Ameriky a znali ji již staří Inkové</vt:lpstr>
      <vt:lpstr>Pečivo, těstoviny, rýže</vt:lpstr>
      <vt:lpstr>Řešení: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Obiloviny</dc:title>
  <cp:lastModifiedBy>Učitel</cp:lastModifiedBy>
  <cp:revision>14</cp:revision>
  <dcterms:modified xsi:type="dcterms:W3CDTF">2012-11-21T05:33:33Z</dcterms:modified>
</cp:coreProperties>
</file>