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AF2231A-9488-4B5C-8DC1-59BB66FB907B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C549008-213C-4192-A03A-1AEF0B62EC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547455-5F42-4081-AF98-C1149C5BF61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118FB-022A-4BC5-B4DB-72C0BD990523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9781829-8FF0-460E-B767-B421A00185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34505-2F62-4AB9-B421-48CC9840AB96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918DB-C5E5-4235-81E6-2730D05663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51764-9327-43C4-BBA7-3F3C4712CE4A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4E467-AEB4-4DAD-A850-95C848201E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A411D-84D1-4F6F-9CEE-196F3A86A197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9970B-553C-4207-9FA2-BCEE0DED77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D0102-2AE7-4223-9C8A-0B6D523EDD1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A12B7-A642-4C87-B4F0-673B3B4F38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5B9B7-2EBE-49EF-B2C0-D904EC1D385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BF1D7-16B6-4DB6-A870-CF89438C9E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595FB-7624-4F21-B6BD-5A94F210C1ED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3B1A-D932-41B1-B3F9-AC45DA71AB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8C4BF-DC97-42F8-9AA7-17FE068A5DC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1CF42-DE02-4FCD-9B7F-E2E3BA831F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2FA61-D03D-4303-9B74-89DB15CDBB9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9CD02-DF90-4520-93D5-ABFC5EC30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463B-CFBE-450F-A3EE-EDB61D96A526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A8C03-B9A8-49A9-B123-0947348F37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58572-FC3B-4D69-937E-BA230FA02D1A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09A67-A866-4FFB-9E09-67EF4B67DB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06288EF-4019-4546-9B9A-D20204ABC006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B551D73A-F538-4FBE-B5AB-5B3B59DE17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F6CEAD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B58B80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B58B80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VY_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VKZB1/18</a:t>
            </a:r>
            <a:endParaRPr lang="cs-CZ" sz="28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1544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výchova ke zdraví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učivo, přehledně seznamuje s danou tématikou.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Zdravé potraviny, nemoci, ovoce, zelenina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srpen 2011</a:t>
            </a:r>
            <a:endParaRPr lang="cs-CZ" sz="2400" dirty="0"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Autor: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cs typeface="Arial" charset="0"/>
              </a:rPr>
              <a:t>Zdroje: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Autorem tohoto materiálu a všech jeho částí, pokud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není uvedeno jinak, je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Klipart </a:t>
            </a:r>
            <a:r>
              <a:rPr lang="cs-CZ" sz="2400" u="sng" dirty="0">
                <a:hlinkClick r:id="rId2"/>
              </a:rPr>
              <a:t>www.office.</a:t>
            </a:r>
            <a:r>
              <a:rPr lang="cs-CZ" sz="2400" u="sng" dirty="0" err="1">
                <a:hlinkClick r:id="rId2"/>
              </a:rPr>
              <a:t>microsoft.cz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389188"/>
          </a:xfrm>
        </p:spPr>
        <p:txBody>
          <a:bodyPr>
            <a:normAutofit/>
          </a:bodyPr>
          <a:lstStyle/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Diuretika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Hypolipidemika</a:t>
            </a:r>
            <a:endParaRPr lang="cs-CZ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Antikarcinogeny</a:t>
            </a:r>
            <a:endParaRPr lang="cs-CZ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Antioxidanty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Laxativa</a:t>
            </a:r>
            <a:endParaRPr lang="cs-CZ" dirty="0" smtClean="0"/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sp>
        <p:nvSpPr>
          <p:cNvPr id="17410" name="Nadpis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cs-CZ" smtClean="0"/>
              <a:t>Léčivá síla rostlin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Diuretika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95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Potraviny zvyšující tvorbu a vylučování moči, povzbuzují činnost ledvin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CELER – éterický olej je účinný při vylučování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kyseliny močové a močoviny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Baklažán, květák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Meloun, dýně, pórek, chřest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Borůvky a brusinky (zánět močového měchýře)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Třešně, citrony, hrozny, jablka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Nemoc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DNA</a:t>
            </a:r>
            <a:r>
              <a:rPr lang="cs-CZ" dirty="0" smtClean="0"/>
              <a:t> – krystaly kyseliny močové se usadí ve výpotku a výstelce kloubu                akutní bolest, zarudnutí a zduření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LEDVINOVÉ, MOČOVÉ KAMENY </a:t>
            </a:r>
            <a:r>
              <a:rPr lang="cs-CZ" dirty="0" smtClean="0"/>
              <a:t>– bolestivé močení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932363" y="5013325"/>
            <a:ext cx="1008062" cy="360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38" name="Picture 6" descr="MP900387898[2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88913"/>
            <a:ext cx="1757362" cy="1254125"/>
          </a:xfrm>
          <a:prstGeom prst="rect">
            <a:avLst/>
          </a:prstGeom>
          <a:noFill/>
        </p:spPr>
      </p:pic>
      <p:pic>
        <p:nvPicPr>
          <p:cNvPr id="18439" name="Picture 7" descr="MP900422465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1881188"/>
            <a:ext cx="1512887" cy="1135062"/>
          </a:xfrm>
          <a:prstGeom prst="rect">
            <a:avLst/>
          </a:prstGeom>
          <a:noFill/>
        </p:spPr>
      </p:pic>
      <p:pic>
        <p:nvPicPr>
          <p:cNvPr id="18440" name="Picture 8" descr="MC900441719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3213100"/>
            <a:ext cx="1368425" cy="1368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0113" y="260350"/>
            <a:ext cx="777240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Hypolipidemika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8313" y="1447800"/>
            <a:ext cx="8218487" cy="4933950"/>
          </a:xfrm>
        </p:spPr>
        <p:txBody>
          <a:bodyPr/>
          <a:lstStyle/>
          <a:p>
            <a:r>
              <a:rPr lang="cs-CZ" smtClean="0"/>
              <a:t>Potraviny, které snižují hladinu tuků v krvi</a:t>
            </a:r>
          </a:p>
          <a:p>
            <a:r>
              <a:rPr lang="cs-CZ" smtClean="0"/>
              <a:t>AVOKÁDO – snižuje hladinu cholesterolu v krvi,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 chrání stěny trávicí soustavy, působí 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 jako tonikum</a:t>
            </a:r>
          </a:p>
          <a:p>
            <a:r>
              <a:rPr lang="cs-CZ" smtClean="0"/>
              <a:t>Fazole, sója – Tofu, mléko</a:t>
            </a:r>
          </a:p>
          <a:p>
            <a:r>
              <a:rPr lang="cs-CZ" smtClean="0"/>
              <a:t>Vlašské ořechy, slunečnicová semínka</a:t>
            </a:r>
          </a:p>
          <a:p>
            <a:r>
              <a:rPr lang="cs-CZ" smtClean="0"/>
              <a:t>ATERIOSKLEROZA – ztvrdnutí tepen, usazení cholesterolu               snížení průtoku krve</a:t>
            </a:r>
          </a:p>
          <a:p>
            <a:r>
              <a:rPr lang="cs-CZ" smtClean="0"/>
              <a:t>MOZKOVÁ MRTVICE             přestane proudit krev</a:t>
            </a:r>
          </a:p>
          <a:p>
            <a:r>
              <a:rPr lang="cs-CZ" smtClean="0"/>
              <a:t>HYPERTENZE – tlak systolický 140   , diastolický 90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2771775" y="4652963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140200" y="515778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Šipka nahoru 5"/>
          <p:cNvSpPr/>
          <p:nvPr/>
        </p:nvSpPr>
        <p:spPr>
          <a:xfrm>
            <a:off x="6011863" y="5589588"/>
            <a:ext cx="360362" cy="6477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5400000">
            <a:off x="8388350" y="5661026"/>
            <a:ext cx="649287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9464" name="Picture 8" descr="MC90033625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260350"/>
            <a:ext cx="2236787" cy="1725613"/>
          </a:xfrm>
          <a:prstGeom prst="rect">
            <a:avLst/>
          </a:prstGeom>
          <a:noFill/>
        </p:spPr>
      </p:pic>
      <p:pic>
        <p:nvPicPr>
          <p:cNvPr id="19465" name="Picture 9" descr="MP900432981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133600"/>
            <a:ext cx="1443038" cy="2160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Antikarcinogeny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05388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Potraviny, které neutralizují činnost karcinogenů a zpomalují nebo chrání před rozvojem rakoviny.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BROKOLICE</a:t>
            </a:r>
            <a:r>
              <a:rPr lang="cs-CZ" dirty="0" smtClean="0"/>
              <a:t> – obsahuje </a:t>
            </a:r>
            <a:r>
              <a:rPr lang="cs-CZ" dirty="0" err="1" smtClean="0"/>
              <a:t>fytochemikálie</a:t>
            </a:r>
            <a:r>
              <a:rPr lang="cs-CZ" dirty="0" smtClean="0"/>
              <a:t>, které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zpomalují růst rakovinných buněk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Květák, zelí, ředkvička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Švestky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Rajčata, mrkev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Červená řepa, česnek, cibule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Hroznové víno, jablka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Pomeranče, citrony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Celozrnné pečivo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RAKOVINA  -  jater, plic, žaludku, jícnu ústní dutiny, prsu, tlustého střeva, ledvin, slinivky břišní, prostaty, vaječníků, dělohy, močového měchýře, nádor mozku</a:t>
            </a:r>
            <a:endParaRPr lang="cs-CZ" dirty="0" smtClean="0"/>
          </a:p>
        </p:txBody>
      </p:sp>
      <p:pic>
        <p:nvPicPr>
          <p:cNvPr id="20485" name="Picture 5" descr="MP900387875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1844675"/>
            <a:ext cx="2189163" cy="1562100"/>
          </a:xfrm>
          <a:prstGeom prst="rect">
            <a:avLst/>
          </a:prstGeom>
          <a:noFill/>
        </p:spPr>
      </p:pic>
      <p:pic>
        <p:nvPicPr>
          <p:cNvPr id="20486" name="Picture 6" descr="MP900177958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500438"/>
            <a:ext cx="2519362" cy="167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Antioxidanty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Potraviny zabraňující oxidaci, omlazující organismus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POMERANČE – obsahují silné antioxidanty – vitamín C, </a:t>
            </a:r>
            <a:r>
              <a:rPr lang="cs-CZ" dirty="0" err="1" smtClean="0"/>
              <a:t>betakaroten</a:t>
            </a:r>
            <a:r>
              <a:rPr lang="cs-CZ" dirty="0" smtClean="0"/>
              <a:t>, </a:t>
            </a:r>
            <a:r>
              <a:rPr lang="cs-CZ" dirty="0" err="1" smtClean="0"/>
              <a:t>flavonoidy</a:t>
            </a:r>
            <a:r>
              <a:rPr lang="cs-CZ" dirty="0" smtClean="0"/>
              <a:t> a kyselinu listovou. Pomáhají předcházet </a:t>
            </a:r>
            <a:r>
              <a:rPr lang="cs-CZ" dirty="0" err="1" smtClean="0"/>
              <a:t>aterioskleróze</a:t>
            </a:r>
            <a:r>
              <a:rPr lang="cs-CZ" dirty="0" smtClean="0"/>
              <a:t>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a trombóze.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Jahody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Borůvky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Rybíz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Ostružiny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Ořechy </a:t>
            </a:r>
            <a:endParaRPr lang="cs-CZ" dirty="0"/>
          </a:p>
        </p:txBody>
      </p:sp>
      <p:pic>
        <p:nvPicPr>
          <p:cNvPr id="21508" name="Picture 4" descr="MP900432845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2924175"/>
            <a:ext cx="2259013" cy="3384550"/>
          </a:xfrm>
          <a:prstGeom prst="rect">
            <a:avLst/>
          </a:prstGeom>
          <a:noFill/>
        </p:spPr>
      </p:pic>
      <p:pic>
        <p:nvPicPr>
          <p:cNvPr id="21509" name="Picture 5" descr="MC90043689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6188" y="260350"/>
            <a:ext cx="1217612" cy="1217613"/>
          </a:xfrm>
          <a:prstGeom prst="rect">
            <a:avLst/>
          </a:prstGeom>
          <a:noFill/>
        </p:spPr>
      </p:pic>
      <p:pic>
        <p:nvPicPr>
          <p:cNvPr id="21510" name="Picture 6" descr="MP900227602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3213100"/>
            <a:ext cx="1584325" cy="1039813"/>
          </a:xfrm>
          <a:prstGeom prst="rect">
            <a:avLst/>
          </a:prstGeom>
          <a:noFill/>
        </p:spPr>
      </p:pic>
      <p:pic>
        <p:nvPicPr>
          <p:cNvPr id="21511" name="Picture 7" descr="MP90017795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4724400"/>
            <a:ext cx="2305050" cy="1536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Laxativa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05388"/>
          </a:xfrm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Potraviny stimulující vyprazdňování střev, podporují peristaltiku střev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SLÍVY</a:t>
            </a:r>
            <a:r>
              <a:rPr lang="cs-CZ" dirty="0" smtClean="0"/>
              <a:t> – mají projímavý účinek, rozpustná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vláknina zklidňuje a chrání střevní stěny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Baklažán (tepelně upravený NE syrový)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Jablka, hroznové víno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Třešně, karambola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Hodně pít vodu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ZÁCPA               HEMEORIDY, RAKOVINA TLUSTÉHO STŘEVA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555875" y="5084763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2533" name="Picture 5" descr="MC9001128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068638"/>
            <a:ext cx="2736850" cy="203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172</TotalTime>
  <Words>330</Words>
  <Application>Microsoft Office PowerPoint</Application>
  <PresentationFormat>On-screen Show (4:3)</PresentationFormat>
  <Paragraphs>75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8</vt:i4>
      </vt:variant>
    </vt:vector>
  </HeadingPairs>
  <TitlesOfParts>
    <vt:vector size="19" baseType="lpstr">
      <vt:lpstr>Perpetua</vt:lpstr>
      <vt:lpstr>Arial</vt:lpstr>
      <vt:lpstr>Franklin Gothic Book</vt:lpstr>
      <vt:lpstr>Wingdings 2</vt:lpstr>
      <vt:lpstr>Calibri</vt:lpstr>
      <vt:lpstr>Arial Unicode MS</vt:lpstr>
      <vt:lpstr>Jmění</vt:lpstr>
      <vt:lpstr>Jmění</vt:lpstr>
      <vt:lpstr>Jmění</vt:lpstr>
      <vt:lpstr>Jmění</vt:lpstr>
      <vt:lpstr>Jmění</vt:lpstr>
      <vt:lpstr>Snímek 1</vt:lpstr>
      <vt:lpstr>Snímek 2</vt:lpstr>
      <vt:lpstr>Léčivá síla rostlin</vt:lpstr>
      <vt:lpstr>Diuretika</vt:lpstr>
      <vt:lpstr>Hypolipidemika</vt:lpstr>
      <vt:lpstr>Antikarcinogeny</vt:lpstr>
      <vt:lpstr>Antioxidanty</vt:lpstr>
      <vt:lpstr>Laxativa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Léčivá síla rostlin</dc:title>
  <cp:lastModifiedBy>Učitel</cp:lastModifiedBy>
  <cp:revision>21</cp:revision>
  <dcterms:modified xsi:type="dcterms:W3CDTF">2012-11-21T06:06:29Z</dcterms:modified>
</cp:coreProperties>
</file>