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6" r:id="rId2"/>
    <p:sldId id="267" r:id="rId3"/>
    <p:sldId id="261" r:id="rId4"/>
    <p:sldId id="260" r:id="rId5"/>
    <p:sldId id="262" r:id="rId6"/>
    <p:sldId id="265" r:id="rId7"/>
    <p:sldId id="257" r:id="rId8"/>
    <p:sldId id="256" r:id="rId9"/>
    <p:sldId id="259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8B5158-5DEC-4823-A07D-1F40DF6D5D58}" type="datetimeFigureOut">
              <a:rPr lang="cs-CZ" smtClean="0"/>
              <a:t>13.11.2012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1BDE93-4FDC-49BE-BECB-E21F3F9062A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1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335BC3-FDBE-4F1E-B10C-5F53D852401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1BDE93-4FDC-49BE-BECB-E21F3F9062A4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</a:t>
            </a:r>
            <a:r>
              <a:rPr lang="cs-CZ" sz="2800" u="sng">
                <a:latin typeface="Arial Unicode MS" pitchFamily="34" charset="-128"/>
                <a:cs typeface="Arial" charset="0"/>
              </a:rPr>
              <a:t>: </a:t>
            </a:r>
            <a:r>
              <a:rPr lang="cs-CZ" sz="2800">
                <a:latin typeface="Arial Unicode MS" pitchFamily="34" charset="-128"/>
                <a:cs typeface="Arial" charset="0"/>
              </a:rPr>
              <a:t>  </a:t>
            </a:r>
            <a:r>
              <a:rPr lang="cs-CZ" sz="2800" smtClean="0">
                <a:latin typeface="Arial Unicode MS" pitchFamily="34" charset="-128"/>
                <a:cs typeface="Arial" charset="0"/>
              </a:rPr>
              <a:t>VY_</a:t>
            </a:r>
            <a:r>
              <a:rPr lang="cs-CZ" sz="280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smtClean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VKZB1/20</a:t>
            </a:r>
            <a:endParaRPr lang="cs-CZ" sz="28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prezentace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341438"/>
            <a:ext cx="8280400" cy="452431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výchova ke zdraví</a:t>
            </a:r>
          </a:p>
          <a:p>
            <a:pPr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lang="cs-CZ" sz="24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Tento průzkum ve třídě zajímavou formou 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doplňuje </a:t>
            </a:r>
            <a:r>
              <a:rPr lang="cs-CZ" sz="24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učivo. Žáci na dotykové tabuli dopisují zjištěné údaje.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lang="cs-CZ" sz="24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porod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pPr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srpen 2011</a:t>
            </a:r>
            <a:endParaRPr lang="cs-CZ" sz="2400" dirty="0">
              <a:latin typeface="Arial Unicode MS" pitchFamily="34" charset="-128"/>
              <a:cs typeface="Arial" charset="0"/>
            </a:endParaRPr>
          </a:p>
          <a:p>
            <a:pPr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Autor: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>
              <a:defRPr/>
            </a:pPr>
            <a:r>
              <a:rPr lang="cs-CZ" sz="24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cs typeface="Arial" charset="0"/>
              </a:rPr>
              <a:t>Zdroje: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Autorem tohoto materiálu a všech jeho částí, pokud </a:t>
            </a:r>
          </a:p>
          <a:p>
            <a:pPr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není uvedeno jinak, je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r>
              <a:rPr lang="cs-CZ" sz="24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</a:t>
            </a:r>
          </a:p>
          <a:p>
            <a:pPr>
              <a:defRPr/>
            </a:pPr>
            <a:r>
              <a:rPr lang="cs-CZ" sz="24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Archiv autora.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2218258"/>
          </a:xfrm>
        </p:spPr>
        <p:txBody>
          <a:bodyPr>
            <a:normAutofit/>
          </a:bodyPr>
          <a:lstStyle/>
          <a:p>
            <a:r>
              <a:rPr lang="cs-CZ" dirty="0" smtClean="0"/>
              <a:t>Každý žák si zjistí </a:t>
            </a:r>
            <a:br>
              <a:rPr lang="cs-CZ" dirty="0" smtClean="0"/>
            </a:br>
            <a:r>
              <a:rPr lang="cs-CZ" dirty="0" smtClean="0"/>
              <a:t>tyto údaje </a:t>
            </a:r>
            <a:br>
              <a:rPr lang="cs-CZ" dirty="0" smtClean="0"/>
            </a:br>
            <a:r>
              <a:rPr lang="cs-CZ" dirty="0" smtClean="0"/>
              <a:t>o svém narození: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323528" y="2996952"/>
          <a:ext cx="8352928" cy="3567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/>
                <a:gridCol w="4176464"/>
              </a:tblGrid>
              <a:tr h="515253">
                <a:tc>
                  <a:txBody>
                    <a:bodyPr/>
                    <a:lstStyle/>
                    <a:p>
                      <a:r>
                        <a:rPr lang="cs-CZ" dirty="0" smtClean="0"/>
                        <a:t>Způsob porodu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3882">
                <a:tc>
                  <a:txBody>
                    <a:bodyPr/>
                    <a:lstStyle/>
                    <a:p>
                      <a:r>
                        <a:rPr lang="cs-CZ" dirty="0" smtClean="0"/>
                        <a:t>Čas porodu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17659">
                <a:tc>
                  <a:txBody>
                    <a:bodyPr/>
                    <a:lstStyle/>
                    <a:p>
                      <a:r>
                        <a:rPr lang="cs-CZ" dirty="0" smtClean="0"/>
                        <a:t>Váha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17659">
                <a:tc>
                  <a:txBody>
                    <a:bodyPr/>
                    <a:lstStyle/>
                    <a:p>
                      <a:r>
                        <a:rPr lang="cs-CZ" dirty="0" smtClean="0"/>
                        <a:t>Délka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17659">
                <a:tc>
                  <a:txBody>
                    <a:bodyPr/>
                    <a:lstStyle/>
                    <a:p>
                      <a:r>
                        <a:rPr lang="cs-CZ" dirty="0" smtClean="0"/>
                        <a:t>Jak dlouho jsme měli dudlík?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17659">
                <a:tc>
                  <a:txBody>
                    <a:bodyPr/>
                    <a:lstStyle/>
                    <a:p>
                      <a:r>
                        <a:rPr lang="cs-CZ" dirty="0" smtClean="0"/>
                        <a:t>Kdy jsme začali chodit na nočník?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17659">
                <a:tc>
                  <a:txBody>
                    <a:bodyPr/>
                    <a:lstStyle/>
                    <a:p>
                      <a:r>
                        <a:rPr lang="cs-CZ" dirty="0" smtClean="0"/>
                        <a:t>Moje zvláštní slovo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716016" y="332656"/>
            <a:ext cx="403447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Kdy jsme se</a:t>
            </a:r>
            <a:br>
              <a:rPr lang="cs-CZ" dirty="0" smtClean="0"/>
            </a:br>
            <a:r>
              <a:rPr lang="cs-CZ" dirty="0" smtClean="0"/>
              <a:t>narodili?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"/>
          </p:nvPr>
        </p:nvGraphicFramePr>
        <p:xfrm>
          <a:off x="395539" y="2996951"/>
          <a:ext cx="8352924" cy="3600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4308"/>
                <a:gridCol w="2784308"/>
                <a:gridCol w="2784308"/>
              </a:tblGrid>
              <a:tr h="476149">
                <a:tc>
                  <a:txBody>
                    <a:bodyPr/>
                    <a:lstStyle/>
                    <a:p>
                      <a:r>
                        <a:rPr lang="cs-CZ" dirty="0" smtClean="0"/>
                        <a:t>dopoledne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odpoledne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večer, v noci, ráno</a:t>
                      </a:r>
                      <a:endParaRPr lang="cs-CZ" dirty="0"/>
                    </a:p>
                  </a:txBody>
                  <a:tcPr/>
                </a:tc>
              </a:tr>
              <a:tr h="312425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44008" y="346881"/>
            <a:ext cx="3888432" cy="2336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/>
          <a:lstStyle/>
          <a:p>
            <a:r>
              <a:rPr lang="cs-CZ" dirty="0" smtClean="0"/>
              <a:t>Jaký byl porod?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539553" y="2996952"/>
          <a:ext cx="8147247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5749"/>
                <a:gridCol w="2715749"/>
                <a:gridCol w="2715749"/>
              </a:tblGrid>
              <a:tr h="614495">
                <a:tc>
                  <a:txBody>
                    <a:bodyPr/>
                    <a:lstStyle/>
                    <a:p>
                      <a:r>
                        <a:rPr lang="cs-CZ" dirty="0" smtClean="0"/>
                        <a:t>samovolný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lékař pomůže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komplikace</a:t>
                      </a:r>
                      <a:endParaRPr lang="cs-CZ" dirty="0"/>
                    </a:p>
                  </a:txBody>
                  <a:tcPr/>
                </a:tc>
              </a:tr>
              <a:tr h="291389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44008" y="332656"/>
            <a:ext cx="3956364" cy="2506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txBody>
          <a:bodyPr/>
          <a:lstStyle/>
          <a:p>
            <a:r>
              <a:rPr lang="cs-CZ" dirty="0" smtClean="0"/>
              <a:t>Kolik jsme vážili?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395539" y="2636912"/>
          <a:ext cx="8352924" cy="3744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2154"/>
                <a:gridCol w="1392154"/>
                <a:gridCol w="1392154"/>
                <a:gridCol w="1392154"/>
                <a:gridCol w="1392154"/>
                <a:gridCol w="1392154"/>
              </a:tblGrid>
              <a:tr h="673541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1,5 kg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1,5 – 2</a:t>
                      </a:r>
                      <a:r>
                        <a:rPr lang="cs-CZ" baseline="0" dirty="0" smtClean="0"/>
                        <a:t>,0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2,0 – 2,5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2,5 – 3,0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3,5 – 4,0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 kg</a:t>
                      </a:r>
                      <a:endParaRPr lang="cs-CZ" dirty="0"/>
                    </a:p>
                  </a:txBody>
                  <a:tcPr/>
                </a:tc>
              </a:tr>
              <a:tr h="307087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8640"/>
            <a:ext cx="4078427" cy="234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Šipka doleva 6"/>
          <p:cNvSpPr/>
          <p:nvPr/>
        </p:nvSpPr>
        <p:spPr>
          <a:xfrm>
            <a:off x="467544" y="2924944"/>
            <a:ext cx="720080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/>
          <p:cNvSpPr/>
          <p:nvPr/>
        </p:nvSpPr>
        <p:spPr>
          <a:xfrm rot="10800000">
            <a:off x="7884368" y="2924944"/>
            <a:ext cx="720080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/>
          <a:lstStyle/>
          <a:p>
            <a:r>
              <a:rPr lang="cs-CZ" dirty="0" smtClean="0"/>
              <a:t>Kolik jsme měřili?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1"/>
          </p:nvPr>
        </p:nvGraphicFramePr>
        <p:xfrm>
          <a:off x="323527" y="2996952"/>
          <a:ext cx="8496943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3849"/>
                <a:gridCol w="1213849"/>
                <a:gridCol w="1213849"/>
                <a:gridCol w="1213849"/>
                <a:gridCol w="1213849"/>
                <a:gridCol w="1213849"/>
                <a:gridCol w="1213849"/>
              </a:tblGrid>
              <a:tr h="641526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/>
                </a:tc>
              </a:tr>
              <a:tr h="288686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572000" y="332656"/>
            <a:ext cx="4299242" cy="207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Šipka doprava 8"/>
          <p:cNvSpPr/>
          <p:nvPr/>
        </p:nvSpPr>
        <p:spPr>
          <a:xfrm rot="10800000">
            <a:off x="467544" y="3284984"/>
            <a:ext cx="64807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7956376" y="3284984"/>
            <a:ext cx="64807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dlouho jsme</a:t>
            </a:r>
            <a:br>
              <a:rPr lang="cs-CZ" dirty="0" smtClean="0"/>
            </a:br>
            <a:r>
              <a:rPr lang="cs-CZ" dirty="0" smtClean="0"/>
              <a:t>měli dudlík?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611559" y="2492896"/>
          <a:ext cx="8136905" cy="3627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415"/>
                <a:gridCol w="1162415"/>
                <a:gridCol w="1162415"/>
                <a:gridCol w="1162415"/>
                <a:gridCol w="1162415"/>
                <a:gridCol w="1162415"/>
                <a:gridCol w="1162415"/>
              </a:tblGrid>
              <a:tr h="504056">
                <a:tc>
                  <a:txBody>
                    <a:bodyPr/>
                    <a:lstStyle/>
                    <a:p>
                      <a:r>
                        <a:rPr lang="cs-CZ" dirty="0" smtClean="0"/>
                        <a:t>vůbec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</a:t>
                      </a:r>
                      <a:r>
                        <a:rPr lang="cs-CZ" dirty="0" err="1" smtClean="0"/>
                        <a:t>měs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r>
                        <a:rPr lang="cs-CZ" baseline="0" dirty="0" smtClean="0"/>
                        <a:t> 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1,5 roku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 roky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2,5 roku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více</a:t>
                      </a:r>
                      <a:endParaRPr lang="cs-CZ" dirty="0"/>
                    </a:p>
                  </a:txBody>
                  <a:tcPr/>
                </a:tc>
              </a:tr>
              <a:tr h="312372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716016" y="404664"/>
            <a:ext cx="3744416" cy="1879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Šipka doprava 6"/>
          <p:cNvSpPr/>
          <p:nvPr/>
        </p:nvSpPr>
        <p:spPr>
          <a:xfrm>
            <a:off x="8028384" y="2708920"/>
            <a:ext cx="64807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426170"/>
          </a:xfrm>
        </p:spPr>
        <p:txBody>
          <a:bodyPr>
            <a:normAutofit/>
          </a:bodyPr>
          <a:lstStyle/>
          <a:p>
            <a:r>
              <a:rPr lang="cs-CZ" dirty="0" smtClean="0"/>
              <a:t>Kdy jsme začali </a:t>
            </a:r>
            <a:br>
              <a:rPr lang="cs-CZ" dirty="0" smtClean="0"/>
            </a:br>
            <a:r>
              <a:rPr lang="cs-CZ" dirty="0" smtClean="0"/>
              <a:t>chodit na nočník?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467541" y="2996952"/>
          <a:ext cx="8219260" cy="359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4180"/>
                <a:gridCol w="1174180"/>
                <a:gridCol w="1174180"/>
                <a:gridCol w="1174180"/>
                <a:gridCol w="1174180"/>
                <a:gridCol w="1174180"/>
                <a:gridCol w="1174180"/>
              </a:tblGrid>
              <a:tr h="576064">
                <a:tc>
                  <a:txBody>
                    <a:bodyPr/>
                    <a:lstStyle/>
                    <a:p>
                      <a:r>
                        <a:rPr lang="cs-CZ" dirty="0" smtClean="0"/>
                        <a:t>vůbec toaleta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– 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 – 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 – 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</a:tr>
              <a:tr h="295232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860032" y="404664"/>
            <a:ext cx="4089648" cy="2287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Šipka doleva 6"/>
          <p:cNvSpPr/>
          <p:nvPr/>
        </p:nvSpPr>
        <p:spPr>
          <a:xfrm rot="10800000">
            <a:off x="7884368" y="3284984"/>
            <a:ext cx="648072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Moje z</a:t>
            </a:r>
            <a:r>
              <a:rPr lang="cs-CZ" dirty="0" smtClean="0"/>
              <a:t>vláštní slovo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4233664" cy="5005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3664"/>
              </a:tblGrid>
              <a:tr h="500553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64088" y="2276872"/>
            <a:ext cx="3367885" cy="412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75</TotalTime>
  <Words>236</Words>
  <Application>Microsoft Office PowerPoint</Application>
  <PresentationFormat>Předvádění na obrazovce (4:3)</PresentationFormat>
  <Paragraphs>68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Snímek 1</vt:lpstr>
      <vt:lpstr>Snímek 2</vt:lpstr>
      <vt:lpstr>Každý žák si zjistí  tyto údaje  o svém narození:</vt:lpstr>
      <vt:lpstr>  Kdy jsme se narodili?</vt:lpstr>
      <vt:lpstr>Jaký byl porod?</vt:lpstr>
      <vt:lpstr>Kolik jsme vážili?</vt:lpstr>
      <vt:lpstr>Kolik jsme měřili?</vt:lpstr>
      <vt:lpstr>Jak dlouho jsme měli dudlík?</vt:lpstr>
      <vt:lpstr>Kdy jsme začali  chodit na nočník?</vt:lpstr>
      <vt:lpstr>Moje zvláštní slovo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Kamča</cp:lastModifiedBy>
  <cp:revision>10</cp:revision>
  <dcterms:modified xsi:type="dcterms:W3CDTF">2012-11-13T19:12:44Z</dcterms:modified>
</cp:coreProperties>
</file>