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4" r:id="rId5"/>
    <p:sldId id="265" r:id="rId6"/>
    <p:sldId id="266" r:id="rId7"/>
    <p:sldId id="260" r:id="rId8"/>
    <p:sldId id="261" r:id="rId9"/>
    <p:sldId id="267" r:id="rId10"/>
    <p:sldId id="262" r:id="rId11"/>
    <p:sldId id="263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Šablona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9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České země mezi světovými válkami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5.2.2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</a:t>
                      </a:r>
                      <a:r>
                        <a:rPr lang="cs-CZ" sz="9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10. 2012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Česká meziválečná poezie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Žák vysvětlí vliv politické situace na básnickou tvorbu.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obsahuje informace o významných historických událostech, které měly vliv na českou meziválečnou poezii.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se osvědčila. </a:t>
                      </a:r>
                      <a:r>
                        <a:rPr lang="cs-CZ" sz="9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země mezi světovými válkami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28. </a:t>
            </a:r>
            <a:r>
              <a:rPr lang="cs-CZ" smtClean="0"/>
              <a:t>října </a:t>
            </a:r>
            <a:r>
              <a:rPr lang="cs-CZ" dirty="0" smtClean="0"/>
              <a:t>1918 – 28. září 1938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ČSR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 konci října 1918 patrný rozpad </a:t>
            </a:r>
            <a:r>
              <a:rPr lang="cs-CZ" dirty="0" err="1" smtClean="0"/>
              <a:t>Rakousko</a:t>
            </a:r>
            <a:r>
              <a:rPr lang="cs-CZ" dirty="0" smtClean="0"/>
              <a:t>-Uherska</a:t>
            </a:r>
          </a:p>
          <a:p>
            <a:r>
              <a:rPr lang="cs-CZ" dirty="0" smtClean="0"/>
              <a:t>18. října 1918 Washingtonská deklarace (vznik nezávislého Československa)</a:t>
            </a:r>
          </a:p>
          <a:p>
            <a:r>
              <a:rPr lang="cs-CZ" dirty="0" smtClean="0"/>
              <a:t>28. října 1918 schůzka domácího Národního výboru československého (dr. Karel Kramář) a prozatímní zahraniční vlády (dr. Edvard Beneš)</a:t>
            </a:r>
          </a:p>
          <a:p>
            <a:r>
              <a:rPr lang="cs-CZ" dirty="0" smtClean="0"/>
              <a:t>28. října 1918 v Praze „převrat“ – v čele tzv. mužové </a:t>
            </a:r>
          </a:p>
          <a:p>
            <a:pPr>
              <a:buNone/>
            </a:pPr>
            <a:r>
              <a:rPr lang="cs-CZ" dirty="0" smtClean="0"/>
              <a:t>	28. října (Národní výbor československý - Alois </a:t>
            </a:r>
            <a:r>
              <a:rPr lang="cs-CZ" dirty="0" err="1" smtClean="0"/>
              <a:t>Rašín</a:t>
            </a:r>
            <a:r>
              <a:rPr lang="cs-CZ" dirty="0" smtClean="0"/>
              <a:t>, Antonín Švehla, František Soukup, Jiří Stříbrný, </a:t>
            </a:r>
            <a:r>
              <a:rPr lang="cs-CZ" dirty="0" err="1" smtClean="0"/>
              <a:t>Vavro</a:t>
            </a:r>
            <a:r>
              <a:rPr lang="cs-CZ" dirty="0" smtClean="0"/>
              <a:t> </a:t>
            </a:r>
            <a:r>
              <a:rPr lang="cs-CZ" dirty="0" err="1" smtClean="0"/>
              <a:t>Šrobár</a:t>
            </a:r>
            <a:r>
              <a:rPr lang="cs-CZ" dirty="0" smtClean="0"/>
              <a:t>)</a:t>
            </a:r>
          </a:p>
          <a:p>
            <a:r>
              <a:rPr lang="cs-CZ" dirty="0" smtClean="0"/>
              <a:t>T. G. Masaryk prezidentem republiky a Karel Kramář předsedou první československé vlády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Rysy československé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parlamentní demokracie </a:t>
            </a:r>
          </a:p>
          <a:p>
            <a:r>
              <a:rPr lang="cs-CZ" dirty="0" smtClean="0"/>
              <a:t>významné strany: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Agrární strana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Československá strana sociálně demokratická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Československá strana socialistická (později národně socialistická)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Československá strana lidová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Československá národní demokracie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Československá živnostensko-obchodnická strana středostavovská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Komunistická strana Československa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Rysy československé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složitá národnostní struktura obyvatelstva (menšina německá, ruská, polská, maďarská, židovská, další)</a:t>
            </a:r>
          </a:p>
          <a:p>
            <a:r>
              <a:rPr lang="cs-CZ" dirty="0" smtClean="0"/>
              <a:t>široká náboženská svoboda (římskokatolická církev, protestantské církve, židovské náboženství)</a:t>
            </a:r>
          </a:p>
          <a:p>
            <a:r>
              <a:rPr lang="cs-CZ" dirty="0" smtClean="0"/>
              <a:t>prosazována teorie čechoslovakismu (Češi a Slováci dvě větve jednoho slovanského národa), ten později odmítnut slovenskou politickou reprezentací pod vedením Andreje Hlinky → požadavek slovenské autonomie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Rysy československé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podpora versailleského mírového systému</a:t>
            </a:r>
          </a:p>
          <a:p>
            <a:r>
              <a:rPr lang="cs-CZ" dirty="0" smtClean="0"/>
              <a:t>politika orientována na Francii</a:t>
            </a:r>
          </a:p>
          <a:p>
            <a:r>
              <a:rPr lang="cs-CZ" dirty="0" smtClean="0"/>
              <a:t>Malá dohoda (smlouvy mezi ČSR, Rumunskem a Jugoslávií)</a:t>
            </a:r>
          </a:p>
          <a:p>
            <a:r>
              <a:rPr lang="cs-CZ" dirty="0" smtClean="0"/>
              <a:t>demokracie v Československu chápána široce</a:t>
            </a:r>
          </a:p>
          <a:p>
            <a:r>
              <a:rPr lang="cs-CZ" dirty="0" smtClean="0"/>
              <a:t>demokracie kontrolována svobodným tiskem, rozhlasem a veřejným míněním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Poválečný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nutnost vyrovnat se s následky války</a:t>
            </a:r>
          </a:p>
          <a:p>
            <a:r>
              <a:rPr lang="cs-CZ" dirty="0" smtClean="0"/>
              <a:t>stabilizace průmyslu a zemědělství (r. 1919 provedena pozemková reforma)</a:t>
            </a:r>
          </a:p>
          <a:p>
            <a:r>
              <a:rPr lang="cs-CZ" dirty="0" smtClean="0"/>
              <a:t>stabilizace měny (r. 1919 provedena měnová reforma)</a:t>
            </a:r>
          </a:p>
          <a:p>
            <a:r>
              <a:rPr lang="cs-CZ" dirty="0" smtClean="0"/>
              <a:t>důraz kladen na vývoz</a:t>
            </a:r>
          </a:p>
          <a:p>
            <a:r>
              <a:rPr lang="cs-CZ" dirty="0" smtClean="0"/>
              <a:t>na konci 20. let vrchol hospodářské konjunktury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Světová hospodářská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24. října 1929 zhroucení obchodu s cennými papíry a akciemi na newyorské burze (následně tzv. černý pátek - 25. října, důsledky v ekonomice)</a:t>
            </a:r>
          </a:p>
          <a:p>
            <a:r>
              <a:rPr lang="cs-CZ" dirty="0" smtClean="0"/>
              <a:t>krize záhy celosvětový rozsah </a:t>
            </a:r>
          </a:p>
          <a:p>
            <a:r>
              <a:rPr lang="cs-CZ" dirty="0" smtClean="0"/>
              <a:t>v Československu  odbytové problémy, pokles zahraničního obchodu na jednu třetinu → celkový propad průmyslu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hospodářské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výrazný pokles životní úrovně</a:t>
            </a:r>
          </a:p>
          <a:p>
            <a:r>
              <a:rPr lang="cs-CZ" dirty="0" smtClean="0"/>
              <a:t>růst nezaměstnanosti (vrchol 1932/1933)</a:t>
            </a:r>
          </a:p>
          <a:p>
            <a:r>
              <a:rPr lang="cs-CZ" dirty="0" smtClean="0"/>
              <a:t>růst počtu soudních exekucí (zejména zabavení nemovitostí)</a:t>
            </a:r>
          </a:p>
          <a:p>
            <a:r>
              <a:rPr lang="cs-CZ" dirty="0" smtClean="0"/>
              <a:t>nárůst hromadných projevů nespokojenosti (stávky, demonstrace) - často řešeny represivně</a:t>
            </a:r>
          </a:p>
          <a:p>
            <a:r>
              <a:rPr lang="cs-CZ" dirty="0" smtClean="0"/>
              <a:t>důsledky patrny v napjaté národnostní situaci ← pokles průmyslu zejména v pohraničí (osídleno německou menšinou)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Radikalizace 30.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30. ledna 1933 říšským kancléřem Německa jmenován Adolf Hitler, nástup nacistické totality</a:t>
            </a:r>
          </a:p>
          <a:p>
            <a:r>
              <a:rPr lang="cs-CZ" dirty="0" smtClean="0"/>
              <a:t>útoky na československou demokracii - program sjednocení všech Němců</a:t>
            </a:r>
          </a:p>
          <a:p>
            <a:r>
              <a:rPr lang="cs-CZ" dirty="0" smtClean="0"/>
              <a:t>duben 1935 vznik Sudetoněmecké strany (</a:t>
            </a:r>
            <a:r>
              <a:rPr lang="cs-CZ" dirty="0" err="1" smtClean="0"/>
              <a:t>SdP</a:t>
            </a:r>
            <a:r>
              <a:rPr lang="cs-CZ" dirty="0" smtClean="0"/>
              <a:t>), </a:t>
            </a:r>
          </a:p>
          <a:p>
            <a:pPr>
              <a:buNone/>
            </a:pPr>
            <a:r>
              <a:rPr lang="cs-CZ" dirty="0" smtClean="0"/>
              <a:t>	v čele Konrád </a:t>
            </a:r>
            <a:r>
              <a:rPr lang="cs-CZ" dirty="0" err="1" smtClean="0"/>
              <a:t>Henlein</a:t>
            </a:r>
            <a:endParaRPr lang="cs-CZ" dirty="0" smtClean="0"/>
          </a:p>
          <a:p>
            <a:r>
              <a:rPr lang="cs-CZ" dirty="0" smtClean="0"/>
              <a:t>protičeská agitace Hlinkovy slovenské </a:t>
            </a:r>
            <a:r>
              <a:rPr lang="cs-CZ" dirty="0" err="1" smtClean="0"/>
              <a:t>ľudové</a:t>
            </a:r>
            <a:r>
              <a:rPr lang="cs-CZ" dirty="0" smtClean="0"/>
              <a:t> strany</a:t>
            </a:r>
          </a:p>
          <a:p>
            <a:r>
              <a:rPr lang="cs-CZ" dirty="0" smtClean="0"/>
              <a:t>postupná radikalizace vnitřních československých poměrů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Politika usmiřování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Evropě uplatňována politika usmiřování (appeasementu)</a:t>
            </a:r>
          </a:p>
          <a:p>
            <a:r>
              <a:rPr lang="cs-CZ" dirty="0" smtClean="0"/>
              <a:t>zejména po nástupu vlády N. </a:t>
            </a:r>
            <a:r>
              <a:rPr lang="cs-CZ" dirty="0" err="1" smtClean="0"/>
              <a:t>Chamberlaina</a:t>
            </a:r>
            <a:r>
              <a:rPr lang="cs-CZ" dirty="0" smtClean="0"/>
              <a:t> ve Velké Británii</a:t>
            </a:r>
          </a:p>
          <a:p>
            <a:r>
              <a:rPr lang="cs-CZ" dirty="0" smtClean="0"/>
              <a:t>12. března 1938 obsazení Rakouska, připojení k německé říši (tzv. anšlus)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Mnichovská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požadavky Hitlera vůči Československu: odstoupení pohraničí ve prospěch Německa (území s více než 50 % německého obyvatelstva), odstoupení území ve prospěch Polska a Maďarska</a:t>
            </a:r>
          </a:p>
          <a:p>
            <a:r>
              <a:rPr lang="cs-CZ" dirty="0" smtClean="0"/>
              <a:t>23. září 1938 vyhlášena v Československu mobilizace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Mnichovsská</a:t>
            </a:r>
            <a:r>
              <a:rPr lang="cs-CZ" dirty="0" smtClean="0"/>
              <a:t>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noci z 29. na 30. září 1938 schůzka v Mnichově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Velká Británie (N. </a:t>
            </a:r>
            <a:r>
              <a:rPr lang="cs-CZ" dirty="0" err="1" smtClean="0"/>
              <a:t>Chamberlain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Francie (E. </a:t>
            </a:r>
            <a:r>
              <a:rPr lang="cs-CZ" dirty="0" err="1" smtClean="0"/>
              <a:t>Daladier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Itálie (B. </a:t>
            </a:r>
            <a:r>
              <a:rPr lang="cs-CZ" dirty="0" err="1" smtClean="0"/>
              <a:t>Mussolini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Německo (A. Hitler)</a:t>
            </a:r>
          </a:p>
          <a:p>
            <a:pPr>
              <a:buNone/>
            </a:pPr>
            <a:r>
              <a:rPr lang="cs-CZ" dirty="0" smtClean="0"/>
              <a:t>- podepsána Mnichovská dohoda 30. září 1938</a:t>
            </a:r>
          </a:p>
          <a:p>
            <a:pPr>
              <a:buNone/>
            </a:pPr>
            <a:r>
              <a:rPr lang="cs-CZ" dirty="0" smtClean="0"/>
              <a:t>- Československo nuceno podmínky mnichovské </a:t>
            </a:r>
          </a:p>
          <a:p>
            <a:pPr>
              <a:buNone/>
            </a:pPr>
            <a:r>
              <a:rPr lang="cs-CZ" dirty="0" smtClean="0"/>
              <a:t>dohody přijmout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KUKLÍK, Jan a Jan KUKLÍK. 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c2002, 215 s. </a:t>
            </a:r>
          </a:p>
          <a:p>
            <a:pPr>
              <a:buNone/>
            </a:pPr>
            <a:r>
              <a:rPr lang="cs-CZ" sz="2000" smtClean="0"/>
              <a:t>	ISBN </a:t>
            </a:r>
            <a:r>
              <a:rPr lang="cs-CZ" sz="2000" dirty="0" smtClean="0"/>
              <a:t>80-723-5175-3.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687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České země mezi světovými válkami</vt:lpstr>
      <vt:lpstr>Vznik ČSR</vt:lpstr>
      <vt:lpstr>Rysy československé demokracie</vt:lpstr>
      <vt:lpstr>Rysy československé demokracie</vt:lpstr>
      <vt:lpstr>Rysy československé demokracie</vt:lpstr>
      <vt:lpstr>Poválečný vývoj</vt:lpstr>
      <vt:lpstr>Světová hospodářská krize</vt:lpstr>
      <vt:lpstr>Důsledky hospodářské krize</vt:lpstr>
      <vt:lpstr>Radikalizace 30. let</vt:lpstr>
      <vt:lpstr>Politika usmiřování </vt:lpstr>
      <vt:lpstr>Mnichovská dohoda</vt:lpstr>
      <vt:lpstr>Mnichovsská dohoda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13</cp:revision>
  <dcterms:created xsi:type="dcterms:W3CDTF">2012-12-23T08:55:19Z</dcterms:created>
  <dcterms:modified xsi:type="dcterms:W3CDTF">2013-08-08T07:40:54Z</dcterms:modified>
</cp:coreProperties>
</file>