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7" r:id="rId3"/>
    <p:sldId id="259" r:id="rId4"/>
    <p:sldId id="268" r:id="rId5"/>
    <p:sldId id="269" r:id="rId6"/>
    <p:sldId id="270" r:id="rId7"/>
    <p:sldId id="27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74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VY_32_INOVACE_13/01_VYJMENOVANÁ SLOVA PO B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Vyjmenovaná slova 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VY_32_INOVACE_13/01_VYJMENOVANÁ SLOVA PO B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Vyjmenovaná slova  po B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34193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Materiál je určen pro žáky ZŠ praktické – 5. ročník, slouží k vyvození vyjmenovaných slov po B</a:t>
            </a:r>
            <a:endParaRPr lang="cs-CZ" sz="2400" dirty="0" smtClean="0"/>
          </a:p>
          <a:p>
            <a:r>
              <a:rPr lang="cs-CZ" sz="2400" dirty="0" smtClean="0"/>
              <a:t>Materiál je určen </a:t>
            </a:r>
            <a:r>
              <a:rPr lang="cs-CZ" sz="2400" dirty="0" smtClean="0"/>
              <a:t>k použití při práci na interaktivní tabuli</a:t>
            </a:r>
          </a:p>
          <a:p>
            <a:r>
              <a:rPr lang="cs-CZ" sz="2400" dirty="0" smtClean="0"/>
              <a:t>Datum vytvoření :  říjen 2011 </a:t>
            </a:r>
          </a:p>
          <a:p>
            <a:r>
              <a:rPr lang="cs-CZ" sz="2400" dirty="0" smtClean="0"/>
              <a:t>Datum ověření :   </a:t>
            </a:r>
            <a:r>
              <a:rPr lang="cs-CZ" sz="2400" dirty="0" smtClean="0"/>
              <a:t>  15.11. 2011</a:t>
            </a:r>
          </a:p>
          <a:p>
            <a:endParaRPr lang="cs-CZ" sz="2400" dirty="0"/>
          </a:p>
          <a:p>
            <a:r>
              <a:rPr lang="cs-CZ" sz="2400" dirty="0" smtClean="0"/>
              <a:t>Učitel postupně vyvozuje jednotlivá vyjmenovaná slova, pomocí názorných obrázků vysvětluje jejich význam.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/>
              <a:t>Žáci byli při práci aktivní, snažili se vymyslet další věty s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/>
              <a:t>vyjmenovanými slovy.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82859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Vyjmenovaná slova po </a:t>
            </a:r>
            <a:r>
              <a:rPr lang="cs-CZ" sz="4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</a:t>
            </a:r>
            <a:endParaRPr lang="cs-CZ" sz="4000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670330" y="1988840"/>
            <a:ext cx="5942892" cy="30243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endParaRPr lang="cs-CZ" sz="2800" dirty="0" smtClean="0"/>
          </a:p>
          <a:p>
            <a:pPr algn="just"/>
            <a:r>
              <a:rPr lang="cs-CZ" sz="2400" dirty="0" smtClean="0"/>
              <a:t>být - bydlit - obyvatel - byt  </a:t>
            </a:r>
          </a:p>
          <a:p>
            <a:pPr algn="just"/>
            <a:r>
              <a:rPr lang="cs-CZ" sz="2400" dirty="0" smtClean="0"/>
              <a:t>příbytek - nábytek - dobytek - zbytek </a:t>
            </a:r>
          </a:p>
          <a:p>
            <a:pPr algn="just"/>
            <a:r>
              <a:rPr lang="cs-CZ" sz="2400" dirty="0" smtClean="0"/>
              <a:t>obyčej - bystrý - bylina - kobyla</a:t>
            </a:r>
          </a:p>
          <a:p>
            <a:pPr algn="just"/>
            <a:r>
              <a:rPr lang="cs-CZ" sz="2400" dirty="0" smtClean="0"/>
              <a:t>býk - babyka - Přibyslav</a:t>
            </a:r>
          </a:p>
        </p:txBody>
      </p:sp>
    </p:spTree>
    <p:extLst>
      <p:ext uri="{BB962C8B-B14F-4D97-AF65-F5344CB8AC3E}">
        <p14:creationId xmlns:p14="http://schemas.microsoft.com/office/powerpoint/2010/main" val="2815100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b</a:t>
            </a:r>
            <a:r>
              <a:rPr lang="cs-CZ" sz="4000" dirty="0" smtClean="0"/>
              <a:t>ýt - bydlit - obyvatel - byt 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48221" y="1525736"/>
            <a:ext cx="8291264" cy="4855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sz="2400" dirty="0" smtClean="0"/>
              <a:t>→</a:t>
            </a:r>
            <a:r>
              <a:rPr lang="cs-CZ" dirty="0" smtClean="0"/>
              <a:t>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Byl</a:t>
            </a:r>
            <a:r>
              <a:rPr lang="cs-CZ" sz="2400" dirty="0" smtClean="0"/>
              <a:t> jsem si hrát.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→ Chceme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bydlet</a:t>
            </a:r>
            <a:r>
              <a:rPr lang="cs-CZ" sz="2400" dirty="0" smtClean="0"/>
              <a:t> v pěkném domě.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Jsem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obyvatel</a:t>
            </a:r>
            <a:r>
              <a:rPr lang="cs-CZ" sz="2400" dirty="0" smtClean="0"/>
              <a:t> moře.  ←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Máme krásný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byt</a:t>
            </a:r>
            <a:r>
              <a:rPr lang="cs-CZ" sz="2400" dirty="0" smtClean="0"/>
              <a:t>.  ←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30" name="Picture 6" descr="C:\Documents and Settings\Iveta\Local Settings\Temporary Internet Files\Content.IE5\2FA1SREB\MC90044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68762"/>
            <a:ext cx="864096" cy="135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Iveta\Local Settings\Temporary Internet Files\Content.IE5\TGDCDFIQ\MC9004108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06" y="3007753"/>
            <a:ext cx="1218420" cy="122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Iveta\Local Settings\Temporary Internet Files\Content.IE5\ZQN9XD7V\MC9004449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472" y="3659990"/>
            <a:ext cx="1086022" cy="140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Iveta\Local Settings\Temporary Internet Files\Content.IE5\4PEF81QN\MC9002303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051" y="5157192"/>
            <a:ext cx="1444865" cy="127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382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p</a:t>
            </a:r>
            <a:r>
              <a:rPr lang="cs-CZ" dirty="0" smtClean="0"/>
              <a:t>říbytek - nábytek - dobytek - zbytek</a:t>
            </a:r>
            <a:endParaRPr lang="cs-CZ" dirty="0"/>
          </a:p>
        </p:txBody>
      </p:sp>
      <p:pic>
        <p:nvPicPr>
          <p:cNvPr id="2050" name="Picture 2" descr="C:\Documents and Settings\Iveta\Local Settings\Temporary Internet Files\Content.IE5\TZN57DB8\MC90021569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1094881" cy="138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Iveta\Local Settings\Temporary Internet Files\Content.IE5\A9X2N6X8\MC900230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25588"/>
            <a:ext cx="1368151" cy="120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Iveta\Local Settings\Temporary Internet Files\Content.IE5\68A1RLGW\MC9002313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404" y="4077072"/>
            <a:ext cx="1646687" cy="112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Iveta\Local Settings\Temporary Internet Files\Content.IE5\ZQN9XD7V\MC90044177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5327438"/>
            <a:ext cx="1740812" cy="152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5" y="1556792"/>
            <a:ext cx="836049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</a:t>
            </a:r>
            <a:r>
              <a:rPr lang="cs-CZ" sz="2400" dirty="0" smtClean="0"/>
              <a:t>→  Ptáci mají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příbytek</a:t>
            </a:r>
            <a:r>
              <a:rPr lang="cs-CZ" sz="2400" dirty="0" smtClean="0"/>
              <a:t> ze dřeva.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</a:t>
            </a:r>
            <a:r>
              <a:rPr lang="cs-CZ" sz="2400" dirty="0" smtClean="0"/>
              <a:t>→  V pokoji je nový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nábytek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Na louce se pase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dobytek</a:t>
            </a:r>
            <a:r>
              <a:rPr lang="cs-CZ" sz="2400" dirty="0" smtClean="0"/>
              <a:t>.   ←      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</a:t>
            </a:r>
            <a:r>
              <a:rPr lang="cs-CZ" sz="2400" dirty="0" smtClean="0"/>
              <a:t>Zůstal nám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zbytek</a:t>
            </a:r>
            <a:r>
              <a:rPr lang="cs-CZ" sz="2400" dirty="0" smtClean="0"/>
              <a:t> jídla.</a:t>
            </a:r>
            <a:r>
              <a:rPr lang="cs-CZ" dirty="0" smtClean="0"/>
              <a:t>    </a:t>
            </a:r>
            <a:r>
              <a:rPr lang="cs-CZ" sz="2400" dirty="0" smtClean="0"/>
              <a:t>←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26504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o</a:t>
            </a:r>
            <a:r>
              <a:rPr lang="cs-CZ" sz="4000" dirty="0" smtClean="0"/>
              <a:t>byčej - bystrý - bylina - kobyla</a:t>
            </a:r>
            <a:endParaRPr lang="cs-CZ" sz="4000" dirty="0"/>
          </a:p>
        </p:txBody>
      </p:sp>
      <p:pic>
        <p:nvPicPr>
          <p:cNvPr id="3074" name="Picture 2" descr="C:\Documents and Settings\Iveta\Local Settings\Temporary Internet Files\Content.IE5\A9X2N6X8\MC90038256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Iveta\Local Settings\Temporary Internet Files\Content.IE5\0LA34HAV\MC900233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65" y="3201909"/>
            <a:ext cx="1273639" cy="101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Iveta\Local Settings\Temporary Internet Files\Content.IE5\A9X2N6X8\MC9004119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852" y="3573016"/>
            <a:ext cx="1227055" cy="1259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Iveta\Local Settings\Temporary Internet Files\Content.IE5\0LA34HAV\MP9004465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7" y="5288888"/>
            <a:ext cx="1457650" cy="113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Iveta\Local Settings\Temporary Internet Files\Content.IE5\Q3CNFGPW\MC9003313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230" y="4365105"/>
            <a:ext cx="1014737" cy="64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519039"/>
            <a:ext cx="59766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519038"/>
            <a:ext cx="820891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sz="2400" dirty="0" smtClean="0"/>
              <a:t>→</a:t>
            </a:r>
            <a:r>
              <a:rPr lang="cs-CZ" dirty="0" smtClean="0"/>
              <a:t>  </a:t>
            </a:r>
            <a:r>
              <a:rPr lang="cs-CZ" sz="2400" dirty="0" smtClean="0"/>
              <a:t>Velikonoce jsou náš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obyčej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dirty="0" smtClean="0"/>
              <a:t>                             </a:t>
            </a:r>
            <a:r>
              <a:rPr lang="cs-CZ" sz="2400" dirty="0" smtClean="0"/>
              <a:t>→  Petr je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bystrý</a:t>
            </a:r>
            <a:r>
              <a:rPr lang="cs-CZ" sz="2400" dirty="0" smtClean="0"/>
              <a:t> chlapec.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Čaj z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bylin</a:t>
            </a:r>
            <a:r>
              <a:rPr lang="cs-CZ" sz="2400" dirty="0" smtClean="0"/>
              <a:t> je léčivý.  ←</a:t>
            </a:r>
          </a:p>
          <a:p>
            <a:endParaRPr lang="cs-CZ" sz="2400" dirty="0"/>
          </a:p>
          <a:p>
            <a:r>
              <a:rPr lang="cs-CZ" sz="2400" dirty="0" smtClean="0"/>
              <a:t>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Po cestě klusala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kobyla</a:t>
            </a:r>
            <a:r>
              <a:rPr lang="cs-CZ" sz="2400" dirty="0" smtClean="0"/>
              <a:t>.  ←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5099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b</a:t>
            </a:r>
            <a:r>
              <a:rPr lang="cs-CZ" sz="4000" dirty="0" smtClean="0"/>
              <a:t>ýk - babyka - Přibyslav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sz="2400" dirty="0" smtClean="0"/>
              <a:t>→  Zuřivý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býk</a:t>
            </a:r>
            <a:r>
              <a:rPr lang="cs-CZ" sz="2400" dirty="0" smtClean="0"/>
              <a:t> vyběhl z ohrady.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sz="2400" dirty="0" smtClean="0"/>
              <a:t>→ U řeky rostla olše a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babyka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</a:t>
            </a:r>
            <a:r>
              <a:rPr lang="cs-CZ" sz="24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Přibyslav</a:t>
            </a:r>
            <a:r>
              <a:rPr lang="cs-CZ" sz="2400" dirty="0" smtClean="0"/>
              <a:t> je velké město.  ←</a:t>
            </a:r>
            <a:endParaRPr lang="cs-CZ" dirty="0"/>
          </a:p>
        </p:txBody>
      </p:sp>
      <p:pic>
        <p:nvPicPr>
          <p:cNvPr id="4098" name="Picture 2" descr="C:\Documents and Settings\Iveta\Local Settings\Temporary Internet Files\Content.IE5\ZQN9XD7V\MC9002908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44" y="1700808"/>
            <a:ext cx="1291306" cy="136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Iveta\Local Settings\Temporary Internet Files\Content.IE5\Q3CNFGPW\MC90044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76" y="3340370"/>
            <a:ext cx="1174002" cy="134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Iveta\Local Settings\Temporary Internet Files\Content.IE5\TZN57DB8\MC9000192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60281"/>
            <a:ext cx="1935930" cy="108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4040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rchiv autora</a:t>
            </a:r>
          </a:p>
          <a:p>
            <a:r>
              <a:rPr lang="cs-CZ" sz="2400" dirty="0" smtClean="0"/>
              <a:t>ilustrace :  www.office.microsoft.com </a:t>
            </a:r>
            <a:endParaRPr lang="cs-CZ" sz="24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281</Words>
  <Application>Microsoft Office PowerPoint</Application>
  <PresentationFormat>Předvádění na obrazovce (4:3)</PresentationFormat>
  <Paragraphs>93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být - bydlit - obyvatel - byt </vt:lpstr>
      <vt:lpstr>příbytek - nábytek - dobytek - zbytek</vt:lpstr>
      <vt:lpstr>obyčej - bystrý - bylina - kobyla</vt:lpstr>
      <vt:lpstr>býk - babyka - Přibyslav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salficka</cp:lastModifiedBy>
  <cp:revision>40</cp:revision>
  <dcterms:created xsi:type="dcterms:W3CDTF">2011-06-20T10:40:08Z</dcterms:created>
  <dcterms:modified xsi:type="dcterms:W3CDTF">2011-12-07T11:22:40Z</dcterms:modified>
</cp:coreProperties>
</file>