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61" r:id="rId5"/>
    <p:sldId id="259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009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522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505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449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069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317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300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968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783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691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74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3AF5E-5492-4CEF-B69D-624F81D852EB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BA582-4B2B-4924-9014-1E8362B9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583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150415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VY_32_INOVACE_20_Poem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–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Our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family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D:\z Hartamy\pics\h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179512" y="188640"/>
            <a:ext cx="8496944" cy="936104"/>
          </a:xfrm>
          <a:prstGeom prst="wedgeRoundRectCallout">
            <a:avLst>
              <a:gd name="adj1" fmla="val -8628"/>
              <a:gd name="adj2" fmla="val 188771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Poem – „</a:t>
            </a:r>
            <a:r>
              <a:rPr lang="cs-CZ" sz="60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Our</a:t>
            </a:r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family</a:t>
            </a:r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“</a:t>
            </a:r>
            <a:endParaRPr lang="cs-CZ" sz="6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79512" y="5805264"/>
            <a:ext cx="8496944" cy="936104"/>
          </a:xfrm>
          <a:prstGeom prst="wedgeRoundRectCallout">
            <a:avLst>
              <a:gd name="adj1" fmla="val 21819"/>
              <a:gd name="adj2" fmla="val -82831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Autor:</a:t>
            </a:r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Andrea Hornová </a:t>
            </a:r>
            <a:r>
              <a:rPr lang="cs-CZ" sz="4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Kajgrová</a:t>
            </a:r>
            <a:endParaRPr lang="cs-CZ" sz="6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204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h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07504" y="116632"/>
            <a:ext cx="3672408" cy="1584176"/>
          </a:xfrm>
          <a:prstGeom prst="wedgeRoundRectCallout">
            <a:avLst>
              <a:gd name="adj1" fmla="val -30246"/>
              <a:gd name="adj2" fmla="val 162984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800" dirty="0" smtClean="0"/>
              <a:t>My </a:t>
            </a:r>
            <a:r>
              <a:rPr lang="cs-CZ" sz="2800" dirty="0" err="1" smtClean="0"/>
              <a:t>mother</a:t>
            </a:r>
            <a:r>
              <a:rPr lang="cs-CZ" sz="2800" dirty="0" smtClean="0"/>
              <a:t>, my </a:t>
            </a:r>
            <a:r>
              <a:rPr lang="cs-CZ" sz="2800" dirty="0" err="1" smtClean="0"/>
              <a:t>father</a:t>
            </a:r>
            <a:r>
              <a:rPr lang="cs-CZ" sz="2800" dirty="0" smtClean="0"/>
              <a:t>,</a:t>
            </a:r>
          </a:p>
          <a:p>
            <a:pPr algn="ctr"/>
            <a:r>
              <a:rPr lang="cs-CZ" sz="2800" dirty="0" smtClean="0"/>
              <a:t>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, my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>My </a:t>
            </a:r>
            <a:r>
              <a:rPr lang="cs-CZ" sz="2800" dirty="0" err="1" smtClean="0"/>
              <a:t>perfect</a:t>
            </a:r>
            <a:r>
              <a:rPr lang="cs-CZ" sz="2800" dirty="0" smtClean="0"/>
              <a:t> </a:t>
            </a:r>
            <a:r>
              <a:rPr lang="cs-CZ" sz="2800" dirty="0" err="1" smtClean="0"/>
              <a:t>family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3436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h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51498" y="5157192"/>
            <a:ext cx="5184598" cy="1584176"/>
          </a:xfrm>
          <a:prstGeom prst="wedgeRoundRectCallout">
            <a:avLst>
              <a:gd name="adj1" fmla="val 75057"/>
              <a:gd name="adj2" fmla="val 24314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800" dirty="0" smtClean="0"/>
              <a:t>My big </a:t>
            </a:r>
            <a:r>
              <a:rPr lang="cs-CZ" sz="2800" dirty="0" err="1" smtClean="0"/>
              <a:t>mother</a:t>
            </a:r>
            <a:r>
              <a:rPr lang="cs-CZ" sz="2800" dirty="0" smtClean="0"/>
              <a:t>, my big </a:t>
            </a:r>
            <a:r>
              <a:rPr lang="cs-CZ" sz="2800" dirty="0" err="1" smtClean="0"/>
              <a:t>father</a:t>
            </a:r>
            <a:r>
              <a:rPr lang="cs-CZ" sz="2800" dirty="0" smtClean="0"/>
              <a:t>,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</a:t>
            </a:r>
            <a:r>
              <a:rPr lang="cs-CZ" sz="2800" dirty="0" err="1" smtClean="0"/>
              <a:t>sister</a:t>
            </a:r>
            <a:r>
              <a:rPr lang="cs-CZ" sz="2800" dirty="0"/>
              <a:t> </a:t>
            </a:r>
            <a:r>
              <a:rPr lang="cs-CZ" sz="2800" dirty="0" smtClean="0"/>
              <a:t>and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>My </a:t>
            </a:r>
            <a:r>
              <a:rPr lang="cs-CZ" sz="2800" dirty="0" err="1" smtClean="0"/>
              <a:t>perfect</a:t>
            </a:r>
            <a:r>
              <a:rPr lang="cs-CZ" sz="2800" dirty="0" smtClean="0"/>
              <a:t> </a:t>
            </a:r>
            <a:r>
              <a:rPr lang="cs-CZ" sz="2800" dirty="0" err="1" smtClean="0"/>
              <a:t>family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00377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h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07504" y="116632"/>
            <a:ext cx="5112568" cy="1584176"/>
          </a:xfrm>
          <a:prstGeom prst="wedgeRoundRectCallout">
            <a:avLst>
              <a:gd name="adj1" fmla="val -30246"/>
              <a:gd name="adj2" fmla="val 162984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800" dirty="0" smtClean="0"/>
              <a:t>Moje máma, můj táta,</a:t>
            </a:r>
          </a:p>
          <a:p>
            <a:pPr algn="ctr"/>
            <a:r>
              <a:rPr lang="cs-CZ" sz="2800" dirty="0" smtClean="0"/>
              <a:t>moje sestra, můj bratr.</a:t>
            </a:r>
          </a:p>
          <a:p>
            <a:pPr algn="ctr"/>
            <a:r>
              <a:rPr lang="cs-CZ" sz="2800" dirty="0" smtClean="0"/>
              <a:t>Moje dokonalá rodina.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28526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h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51498" y="5157192"/>
            <a:ext cx="5184598" cy="1584176"/>
          </a:xfrm>
          <a:prstGeom prst="wedgeRoundRectCallout">
            <a:avLst>
              <a:gd name="adj1" fmla="val 75057"/>
              <a:gd name="adj2" fmla="val 24314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800" dirty="0" smtClean="0"/>
              <a:t>Moje velká máma, můj velký táta, malá sestra a malý bratr.</a:t>
            </a:r>
          </a:p>
          <a:p>
            <a:pPr algn="ctr"/>
            <a:r>
              <a:rPr lang="cs-CZ" sz="2800" dirty="0" smtClean="0"/>
              <a:t>Moje </a:t>
            </a:r>
            <a:r>
              <a:rPr lang="cs-CZ" sz="2800" smtClean="0"/>
              <a:t>dokonalá rodina.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45453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D:\z Hartamy\pics\h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179512" y="220864"/>
            <a:ext cx="3168352" cy="936104"/>
          </a:xfrm>
          <a:prstGeom prst="wedgeRoundRectCallout">
            <a:avLst>
              <a:gd name="adj1" fmla="val 69154"/>
              <a:gd name="adj2" fmla="val 199492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Zdroje</a:t>
            </a:r>
            <a:endParaRPr lang="cs-CZ" sz="6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79512" y="5805264"/>
            <a:ext cx="3168352" cy="936104"/>
          </a:xfrm>
          <a:prstGeom prst="wedgeRoundRectCallout">
            <a:avLst>
              <a:gd name="adj1" fmla="val 117199"/>
              <a:gd name="adj2" fmla="val -93552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vlastní zdroje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zhartamy.wz.cz</a:t>
            </a:r>
            <a:endParaRPr lang="cs-CZ" sz="2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6358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102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4</cp:revision>
  <dcterms:created xsi:type="dcterms:W3CDTF">2011-08-23T17:26:50Z</dcterms:created>
  <dcterms:modified xsi:type="dcterms:W3CDTF">2011-08-27T07:52:11Z</dcterms:modified>
</cp:coreProperties>
</file>