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7" r:id="rId6"/>
    <p:sldId id="266" r:id="rId7"/>
    <p:sldId id="261" r:id="rId8"/>
    <p:sldId id="263" r:id="rId9"/>
    <p:sldId id="264" r:id="rId10"/>
    <p:sldId id="265" r:id="rId11"/>
    <p:sldId id="259" r:id="rId12"/>
    <p:sldId id="260" r:id="rId13"/>
    <p:sldId id="257" r:id="rId14"/>
    <p:sldId id="258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579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862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913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7371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124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6905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7339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3229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5055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4948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0461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6097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9378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4363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4648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984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809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9507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0263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5395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5816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36895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86068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1608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7841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6176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01320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3897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2228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7941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2546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0086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4217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2749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1920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84404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0644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6013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2908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291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1043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895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02040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536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9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915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148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512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gif"/><Relationship Id="rId7" Type="http://schemas.openxmlformats.org/officeDocument/2006/relationships/image" Target="../media/image10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wmf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678092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VY_32_INOVACE_47_NJ_ZAHLWÖRTERÜBUNGEN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ZAHLWÖRTER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3010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8219256" cy="3629000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Tento materiál je určen 7. ročníkům k procvičování číslovek 1 -20.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Žáci plní úkoly : popisují obrázky (kolik prstů ruky vidí), čtou číslovky, </a:t>
            </a:r>
            <a:r>
              <a:rPr lang="cs-CZ" dirty="0" smtClean="0"/>
              <a:t>doplňují písmenka ve slovíčkách a nakonec hledají slovní zásobu v tabulce.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Finger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siehst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Petr\AppData\Local\Microsoft\Windows\Temporary Internet Files\Content.IE5\2J42SUVW\MC9002979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665" y="1700808"/>
            <a:ext cx="116621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5K9I43KY\MC900297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84984"/>
            <a:ext cx="149924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IO5TLD3O\MC900297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193099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246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sz="6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</a:t>
            </a:r>
            <a:r>
              <a:rPr lang="cs-CZ" sz="7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</a:t>
            </a: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</a:t>
            </a:r>
            <a:r>
              <a:rPr lang="cs-CZ" sz="7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etr\AppData\Local\Microsoft\Windows\Temporary Internet Files\Content.IE5\2J42SUVW\MC9002979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67680"/>
            <a:ext cx="116621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5K9I43KY\MC900297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67680"/>
            <a:ext cx="149924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IO5TLD3O\MC900297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11696"/>
            <a:ext cx="193099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956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286633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Lest </a:t>
            </a:r>
            <a:r>
              <a:rPr lang="cs-CZ" sz="6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Zahlwörter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etr\AppData\Local\Microsoft\Windows\Temporary Internet Files\Content.IE5\2J42SUVW\MM900178297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1327068" cy="13270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\AppData\Local\Microsoft\Windows\Temporary Internet Files\Content.IE5\5K9I43KY\MM90017829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39112"/>
            <a:ext cx="1440160" cy="1440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9MMUY4EC\MM90017829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61772"/>
            <a:ext cx="1368152" cy="13681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2J42SUVW\MM90017830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356" y="2885065"/>
            <a:ext cx="1407016" cy="14070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tr\AppData\Local\Microsoft\Windows\Temporary Internet Files\Content.IE5\5K9I43KY\MC9004301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6194"/>
            <a:ext cx="1440160" cy="131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5K9I43KY\MC900430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565064"/>
            <a:ext cx="1495088" cy="149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5K9I43KY\MC90043706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522" y="2874265"/>
            <a:ext cx="1431377" cy="143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3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etr\AppData\Local\Microsoft\Windows\Temporary Internet Files\Content.IE5\2J42SUVW\MM900178297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80" y="2023904"/>
            <a:ext cx="1584176" cy="1584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\AppData\Local\Microsoft\Windows\Temporary Internet Files\Content.IE5\5K9I43KY\MM90017829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80" y="4149080"/>
            <a:ext cx="1728192" cy="1728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9MMUY4EC\MM90017829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512" y="1962751"/>
            <a:ext cx="1728192" cy="1728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2J42SUVW\MM90017830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360" y="4254976"/>
            <a:ext cx="1584176" cy="1584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34072" y="2372083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eins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46400" y="4581128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374891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4596091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4974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Buchstaben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05520"/>
            <a:ext cx="5033714" cy="465978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F _ N _</a:t>
            </a:r>
          </a:p>
          <a:p>
            <a:r>
              <a:rPr lang="cs-CZ" sz="4000" b="1" dirty="0" smtClean="0"/>
              <a:t>S _ _ B _ N</a:t>
            </a:r>
          </a:p>
          <a:p>
            <a:r>
              <a:rPr lang="cs-CZ" sz="4000" b="1" dirty="0" smtClean="0"/>
              <a:t>N _ _ N</a:t>
            </a:r>
          </a:p>
          <a:p>
            <a:r>
              <a:rPr lang="cs-CZ" sz="4000" b="1" dirty="0" smtClean="0"/>
              <a:t>Z _ H _</a:t>
            </a:r>
          </a:p>
          <a:p>
            <a:r>
              <a:rPr lang="cs-CZ" sz="4000" b="1" dirty="0" smtClean="0"/>
              <a:t>E _ F</a:t>
            </a:r>
          </a:p>
          <a:p>
            <a:r>
              <a:rPr lang="cs-CZ" sz="4000" b="1" dirty="0" smtClean="0"/>
              <a:t>Z _ Ö _ F</a:t>
            </a:r>
            <a:endParaRPr lang="cs-CZ" sz="4000" b="1" dirty="0"/>
          </a:p>
        </p:txBody>
      </p:sp>
      <p:pic>
        <p:nvPicPr>
          <p:cNvPr id="1026" name="Picture 2" descr="C:\Users\Petr\AppData\Local\Microsoft\Windows\Temporary Internet Files\Content.IE5\IO5TLD3O\MC9004370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967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5K9I43KY\MC90043705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IO5TLD3O\MC90043705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112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9MMUY4EC\MC90043705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134" y="30689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2J42SUVW\MC90043706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582" y="46257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5K9I43KY\MC90043706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5450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659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7864" y="1700808"/>
            <a:ext cx="2592288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FÜNF</a:t>
            </a:r>
          </a:p>
          <a:p>
            <a:pPr algn="ctr"/>
            <a:r>
              <a:rPr lang="cs-CZ" sz="4000" dirty="0" smtClean="0"/>
              <a:t>SIEBEN</a:t>
            </a:r>
          </a:p>
          <a:p>
            <a:pPr algn="ctr"/>
            <a:r>
              <a:rPr lang="cs-CZ" sz="4000" dirty="0" smtClean="0"/>
              <a:t>NEUN</a:t>
            </a:r>
          </a:p>
          <a:p>
            <a:pPr algn="ctr"/>
            <a:r>
              <a:rPr lang="cs-CZ" sz="4000" dirty="0" smtClean="0"/>
              <a:t>ZEHN</a:t>
            </a:r>
          </a:p>
          <a:p>
            <a:pPr algn="ctr"/>
            <a:r>
              <a:rPr lang="cs-CZ" sz="4000" dirty="0" smtClean="0"/>
              <a:t>ELF</a:t>
            </a:r>
          </a:p>
          <a:p>
            <a:pPr algn="ctr"/>
            <a:r>
              <a:rPr lang="cs-CZ" sz="4000" dirty="0" smtClean="0"/>
              <a:t>ZWÖLF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88750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Zahlen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28662" y="1500174"/>
          <a:ext cx="7340624" cy="50435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</a:tblGrid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Ü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Lösung</a:t>
            </a:r>
            <a:endParaRPr lang="cs-CZ" sz="6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28662" y="1500174"/>
          <a:ext cx="7340624" cy="50435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</a:tblGrid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Ü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603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</a:t>
            </a:r>
            <a:r>
              <a:rPr lang="cs-CZ" altLang="cs-CZ" sz="3600" dirty="0" smtClean="0"/>
              <a:t>dobře, dařilo se jim plnit </a:t>
            </a:r>
            <a:r>
              <a:rPr lang="cs-CZ" altLang="cs-CZ" sz="3600" smtClean="0"/>
              <a:t>úkoly správně.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21225847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292</Words>
  <Application>Microsoft Office PowerPoint</Application>
  <PresentationFormat>Předvádění na obrazovce (4:3)</PresentationFormat>
  <Paragraphs>187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Motiv sady Office</vt:lpstr>
      <vt:lpstr>1_Motiv sady Office</vt:lpstr>
      <vt:lpstr>2_Motiv sady Office</vt:lpstr>
      <vt:lpstr>3_Motiv sady Office</vt:lpstr>
      <vt:lpstr>4_Motiv sady Office</vt:lpstr>
      <vt:lpstr>Prezentace aplikace PowerPoint</vt:lpstr>
      <vt:lpstr>Anotace a metodika</vt:lpstr>
      <vt:lpstr>Wie viel Finger siehst du?</vt:lpstr>
      <vt:lpstr>Lösung</vt:lpstr>
      <vt:lpstr>Lest diese Zahlwörter</vt:lpstr>
      <vt:lpstr>Lösung</vt:lpstr>
      <vt:lpstr>ERGÄNZT die Buchstaben</vt:lpstr>
      <vt:lpstr>LÖSUNG</vt:lpstr>
      <vt:lpstr>Sucht  11  Zahlen</vt:lpstr>
      <vt:lpstr>Lösung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8</cp:revision>
  <dcterms:modified xsi:type="dcterms:W3CDTF">2013-11-28T07:53:58Z</dcterms:modified>
</cp:coreProperties>
</file>