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</p:sldMasterIdLst>
  <p:sldIdLst>
    <p:sldId id="261" r:id="rId7"/>
    <p:sldId id="263" r:id="rId8"/>
    <p:sldId id="257" r:id="rId9"/>
    <p:sldId id="259" r:id="rId10"/>
    <p:sldId id="260" r:id="rId11"/>
    <p:sldId id="262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662170-FFBE-4FB5-9DF8-DB811C284F61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24CAE5-22A3-495C-B2FC-952A80A88B20}">
      <dgm:prSet phldrT="[Text]"/>
      <dgm:spPr>
        <a:solidFill>
          <a:schemeClr val="bg1"/>
        </a:solidFill>
      </dgm:spPr>
      <dgm:t>
        <a:bodyPr/>
        <a:lstStyle/>
        <a:p>
          <a:r>
            <a:rPr lang="cs-CZ" b="1" dirty="0" err="1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Ich</a:t>
          </a:r>
          <a:endParaRPr lang="cs-CZ" b="1" dirty="0">
            <a:solidFill>
              <a:srgbClr val="7030A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C1DA7BA-D499-4170-9C1E-4053EE55D379}" type="parTrans" cxnId="{DE5B369D-CF0A-4131-8BD2-BB95F61FEFD6}">
      <dgm:prSet/>
      <dgm:spPr/>
      <dgm:t>
        <a:bodyPr/>
        <a:lstStyle/>
        <a:p>
          <a:endParaRPr lang="cs-CZ"/>
        </a:p>
      </dgm:t>
    </dgm:pt>
    <dgm:pt modelId="{FC5B1EC7-2E7B-4090-A463-7A867A6D36B7}" type="sibTrans" cxnId="{DE5B369D-CF0A-4131-8BD2-BB95F61FEFD6}">
      <dgm:prSet/>
      <dgm:spPr/>
      <dgm:t>
        <a:bodyPr/>
        <a:lstStyle/>
        <a:p>
          <a:endParaRPr lang="cs-CZ"/>
        </a:p>
      </dgm:t>
    </dgm:pt>
    <dgm:pt modelId="{623A5E1B-5F52-4FA9-BF5A-469B9F1E3F9A}">
      <dgm:prSet phldrT="[Text]" custT="1"/>
      <dgm:spPr/>
      <dgm:t>
        <a:bodyPr/>
        <a:lstStyle/>
        <a:p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Name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AEB4A38-7B55-4F06-ACC5-AEAB73DBB09D}" type="parTrans" cxnId="{05709422-A31C-4286-AD1C-3F234CABE74F}">
      <dgm:prSet/>
      <dgm:spPr/>
      <dgm:t>
        <a:bodyPr/>
        <a:lstStyle/>
        <a:p>
          <a:endParaRPr lang="cs-CZ"/>
        </a:p>
      </dgm:t>
    </dgm:pt>
    <dgm:pt modelId="{06723ED1-FCEA-404D-85F4-DDC912F3FAD7}" type="sibTrans" cxnId="{05709422-A31C-4286-AD1C-3F234CABE74F}">
      <dgm:prSet/>
      <dgm:spPr/>
      <dgm:t>
        <a:bodyPr/>
        <a:lstStyle/>
        <a:p>
          <a:endParaRPr lang="cs-CZ"/>
        </a:p>
      </dgm:t>
    </dgm:pt>
    <dgm:pt modelId="{92BD1AAA-1463-4B06-8F53-0ECD84B1A464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Alter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5F9E1A4-060D-4A0F-805C-52106C5B7BDE}" type="parTrans" cxnId="{406D2404-F440-4D23-9BF6-0B2219007A72}">
      <dgm:prSet/>
      <dgm:spPr/>
      <dgm:t>
        <a:bodyPr/>
        <a:lstStyle/>
        <a:p>
          <a:endParaRPr lang="cs-CZ"/>
        </a:p>
      </dgm:t>
    </dgm:pt>
    <dgm:pt modelId="{429B3FF1-FB82-431A-9FF8-5C744C018A2C}" type="sibTrans" cxnId="{406D2404-F440-4D23-9BF6-0B2219007A72}">
      <dgm:prSet/>
      <dgm:spPr/>
      <dgm:t>
        <a:bodyPr/>
        <a:lstStyle/>
        <a:p>
          <a:endParaRPr lang="cs-CZ"/>
        </a:p>
      </dgm:t>
    </dgm:pt>
    <dgm:pt modelId="{C18F3B0A-C176-483C-BD41-CE09246A6AB8}">
      <dgm:prSet phldrT="[Text]" custT="1"/>
      <dgm:spPr/>
      <dgm:t>
        <a:bodyPr/>
        <a:lstStyle/>
        <a:p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Hobbys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D132D42-EFFB-402C-ACEF-C601EABCC924}" type="parTrans" cxnId="{A90B0775-E259-4456-A2EB-9516EFBC2BFA}">
      <dgm:prSet/>
      <dgm:spPr/>
      <dgm:t>
        <a:bodyPr/>
        <a:lstStyle/>
        <a:p>
          <a:endParaRPr lang="cs-CZ"/>
        </a:p>
      </dgm:t>
    </dgm:pt>
    <dgm:pt modelId="{8206B95F-EA99-4422-B258-9DC10C1A2FA0}" type="sibTrans" cxnId="{A90B0775-E259-4456-A2EB-9516EFBC2BFA}">
      <dgm:prSet/>
      <dgm:spPr/>
      <dgm:t>
        <a:bodyPr/>
        <a:lstStyle/>
        <a:p>
          <a:endParaRPr lang="cs-CZ"/>
        </a:p>
      </dgm:t>
    </dgm:pt>
    <dgm:pt modelId="{EEBDD9EF-2312-4A38-80D1-D4543BD18661}">
      <dgm:prSet phldrT="[Text]" custT="1"/>
      <dgm:spPr/>
      <dgm:t>
        <a:bodyPr/>
        <a:lstStyle/>
        <a:p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Wohnort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5F9324C-E903-471A-A7DD-B7CB60238A01}" type="parTrans" cxnId="{2FCE22A9-11B9-4ADB-8F1B-A33E63CA7866}">
      <dgm:prSet/>
      <dgm:spPr/>
      <dgm:t>
        <a:bodyPr/>
        <a:lstStyle/>
        <a:p>
          <a:endParaRPr lang="cs-CZ"/>
        </a:p>
      </dgm:t>
    </dgm:pt>
    <dgm:pt modelId="{3E323BEF-8342-475A-999E-94A1490A8A36}" type="sibTrans" cxnId="{2FCE22A9-11B9-4ADB-8F1B-A33E63CA7866}">
      <dgm:prSet/>
      <dgm:spPr/>
      <dgm:t>
        <a:bodyPr/>
        <a:lstStyle/>
        <a:p>
          <a:endParaRPr lang="cs-CZ"/>
        </a:p>
      </dgm:t>
    </dgm:pt>
    <dgm:pt modelId="{CEFA8196-19D6-4B77-AF61-E86FCB24F5AF}">
      <dgm:prSet phldrT="[Text]" custT="1"/>
      <dgm:spPr/>
      <dgm:t>
        <a:bodyPr/>
        <a:lstStyle/>
        <a:p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Meine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Familie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260BFAF-3313-4F9B-9D0E-7CAA12582C9A}" type="parTrans" cxnId="{8B792D2E-8F27-41AA-AA0B-4C93D9024D29}">
      <dgm:prSet/>
      <dgm:spPr/>
      <dgm:t>
        <a:bodyPr/>
        <a:lstStyle/>
        <a:p>
          <a:endParaRPr lang="cs-CZ"/>
        </a:p>
      </dgm:t>
    </dgm:pt>
    <dgm:pt modelId="{06E9230B-069C-45FD-84FE-6DF9F9D8FE0C}" type="sibTrans" cxnId="{8B792D2E-8F27-41AA-AA0B-4C93D9024D29}">
      <dgm:prSet/>
      <dgm:spPr/>
      <dgm:t>
        <a:bodyPr/>
        <a:lstStyle/>
        <a:p>
          <a:endParaRPr lang="cs-CZ"/>
        </a:p>
      </dgm:t>
    </dgm:pt>
    <dgm:pt modelId="{41FD2EF5-49E4-4A74-BD9A-9A4C57BBF0C0}" type="pres">
      <dgm:prSet presAssocID="{43662170-FFBE-4FB5-9DF8-DB811C284F61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E95D42-78D6-4C7B-9228-24810C9A0E70}" type="pres">
      <dgm:prSet presAssocID="{9324CAE5-22A3-495C-B2FC-952A80A88B20}" presName="composite" presStyleCnt="0"/>
      <dgm:spPr/>
    </dgm:pt>
    <dgm:pt modelId="{98FB3DFC-3342-4029-B2A5-7410C701C72D}" type="pres">
      <dgm:prSet presAssocID="{9324CAE5-22A3-495C-B2FC-952A80A88B20}" presName="parentText" presStyleLbl="alignNode1" presStyleIdx="0" presStyleCnt="1" custScaleX="277652" custScaleY="289115" custLinFactNeighborX="-4779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02386-1513-458A-A5C4-DDF233DA48FB}" type="pres">
      <dgm:prSet presAssocID="{9324CAE5-22A3-495C-B2FC-952A80A88B20}" presName="descendantText" presStyleLbl="alignAcc1" presStyleIdx="0" presStyleCnt="1" custScaleX="85833" custScaleY="631321" custLinFactNeighborX="-53" custLinFactNeighborY="179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792D2E-8F27-41AA-AA0B-4C93D9024D29}" srcId="{9324CAE5-22A3-495C-B2FC-952A80A88B20}" destId="{CEFA8196-19D6-4B77-AF61-E86FCB24F5AF}" srcOrd="4" destOrd="0" parTransId="{9260BFAF-3313-4F9B-9D0E-7CAA12582C9A}" sibTransId="{06E9230B-069C-45FD-84FE-6DF9F9D8FE0C}"/>
    <dgm:cxn modelId="{406D2404-F440-4D23-9BF6-0B2219007A72}" srcId="{9324CAE5-22A3-495C-B2FC-952A80A88B20}" destId="{92BD1AAA-1463-4B06-8F53-0ECD84B1A464}" srcOrd="1" destOrd="0" parTransId="{C5F9E1A4-060D-4A0F-805C-52106C5B7BDE}" sibTransId="{429B3FF1-FB82-431A-9FF8-5C744C018A2C}"/>
    <dgm:cxn modelId="{BB54A765-AEF1-41D2-829C-6450664990A8}" type="presOf" srcId="{92BD1AAA-1463-4B06-8F53-0ECD84B1A464}" destId="{19602386-1513-458A-A5C4-DDF233DA48FB}" srcOrd="0" destOrd="1" presId="urn:microsoft.com/office/officeart/2005/8/layout/chevron2"/>
    <dgm:cxn modelId="{66A3F4B8-B37E-41C6-AE60-59DD3396B6AF}" type="presOf" srcId="{CEFA8196-19D6-4B77-AF61-E86FCB24F5AF}" destId="{19602386-1513-458A-A5C4-DDF233DA48FB}" srcOrd="0" destOrd="4" presId="urn:microsoft.com/office/officeart/2005/8/layout/chevron2"/>
    <dgm:cxn modelId="{E1C666AB-7D55-4890-8FB5-D5B020982B4D}" type="presOf" srcId="{C18F3B0A-C176-483C-BD41-CE09246A6AB8}" destId="{19602386-1513-458A-A5C4-DDF233DA48FB}" srcOrd="0" destOrd="3" presId="urn:microsoft.com/office/officeart/2005/8/layout/chevron2"/>
    <dgm:cxn modelId="{3A58565E-ACD1-45B2-BFB5-2D7BBFB087F2}" type="presOf" srcId="{43662170-FFBE-4FB5-9DF8-DB811C284F61}" destId="{41FD2EF5-49E4-4A74-BD9A-9A4C57BBF0C0}" srcOrd="0" destOrd="0" presId="urn:microsoft.com/office/officeart/2005/8/layout/chevron2"/>
    <dgm:cxn modelId="{5B122116-E3BF-49DB-8655-48B1DB5E4B0D}" type="presOf" srcId="{9324CAE5-22A3-495C-B2FC-952A80A88B20}" destId="{98FB3DFC-3342-4029-B2A5-7410C701C72D}" srcOrd="0" destOrd="0" presId="urn:microsoft.com/office/officeart/2005/8/layout/chevron2"/>
    <dgm:cxn modelId="{D140F835-5006-43E2-A7F3-54D09A556626}" type="presOf" srcId="{623A5E1B-5F52-4FA9-BF5A-469B9F1E3F9A}" destId="{19602386-1513-458A-A5C4-DDF233DA48FB}" srcOrd="0" destOrd="0" presId="urn:microsoft.com/office/officeart/2005/8/layout/chevron2"/>
    <dgm:cxn modelId="{DE5B369D-CF0A-4131-8BD2-BB95F61FEFD6}" srcId="{43662170-FFBE-4FB5-9DF8-DB811C284F61}" destId="{9324CAE5-22A3-495C-B2FC-952A80A88B20}" srcOrd="0" destOrd="0" parTransId="{BC1DA7BA-D499-4170-9C1E-4053EE55D379}" sibTransId="{FC5B1EC7-2E7B-4090-A463-7A867A6D36B7}"/>
    <dgm:cxn modelId="{05709422-A31C-4286-AD1C-3F234CABE74F}" srcId="{9324CAE5-22A3-495C-B2FC-952A80A88B20}" destId="{623A5E1B-5F52-4FA9-BF5A-469B9F1E3F9A}" srcOrd="0" destOrd="0" parTransId="{FAEB4A38-7B55-4F06-ACC5-AEAB73DBB09D}" sibTransId="{06723ED1-FCEA-404D-85F4-DDC912F3FAD7}"/>
    <dgm:cxn modelId="{8B5BE4C4-A868-43DB-BC84-AC081E589D4C}" type="presOf" srcId="{EEBDD9EF-2312-4A38-80D1-D4543BD18661}" destId="{19602386-1513-458A-A5C4-DDF233DA48FB}" srcOrd="0" destOrd="2" presId="urn:microsoft.com/office/officeart/2005/8/layout/chevron2"/>
    <dgm:cxn modelId="{A90B0775-E259-4456-A2EB-9516EFBC2BFA}" srcId="{9324CAE5-22A3-495C-B2FC-952A80A88B20}" destId="{C18F3B0A-C176-483C-BD41-CE09246A6AB8}" srcOrd="3" destOrd="0" parTransId="{AD132D42-EFFB-402C-ACEF-C601EABCC924}" sibTransId="{8206B95F-EA99-4422-B258-9DC10C1A2FA0}"/>
    <dgm:cxn modelId="{2FCE22A9-11B9-4ADB-8F1B-A33E63CA7866}" srcId="{9324CAE5-22A3-495C-B2FC-952A80A88B20}" destId="{EEBDD9EF-2312-4A38-80D1-D4543BD18661}" srcOrd="2" destOrd="0" parTransId="{55F9324C-E903-471A-A7DD-B7CB60238A01}" sibTransId="{3E323BEF-8342-475A-999E-94A1490A8A36}"/>
    <dgm:cxn modelId="{BE14041B-2701-4E08-A70E-A4CAD874996A}" type="presParOf" srcId="{41FD2EF5-49E4-4A74-BD9A-9A4C57BBF0C0}" destId="{7EE95D42-78D6-4C7B-9228-24810C9A0E70}" srcOrd="0" destOrd="0" presId="urn:microsoft.com/office/officeart/2005/8/layout/chevron2"/>
    <dgm:cxn modelId="{DD2B3583-17BD-4748-AC4A-E5E5809F613C}" type="presParOf" srcId="{7EE95D42-78D6-4C7B-9228-24810C9A0E70}" destId="{98FB3DFC-3342-4029-B2A5-7410C701C72D}" srcOrd="0" destOrd="0" presId="urn:microsoft.com/office/officeart/2005/8/layout/chevron2"/>
    <dgm:cxn modelId="{58835831-8500-4587-8DA3-117CF6881B34}" type="presParOf" srcId="{7EE95D42-78D6-4C7B-9228-24810C9A0E70}" destId="{19602386-1513-458A-A5C4-DDF233DA48F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662170-FFBE-4FB5-9DF8-DB811C284F61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24CAE5-22A3-495C-B2FC-952A80A88B20}">
      <dgm:prSet phldrT="[Text]"/>
      <dgm:spPr>
        <a:solidFill>
          <a:schemeClr val="bg1"/>
        </a:solidFill>
      </dgm:spPr>
      <dgm:t>
        <a:bodyPr/>
        <a:lstStyle/>
        <a:p>
          <a:r>
            <a:rPr lang="cs-CZ" b="1" dirty="0" err="1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Schule</a:t>
          </a:r>
          <a:endParaRPr lang="cs-CZ" b="1" dirty="0">
            <a:solidFill>
              <a:srgbClr val="7030A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C1DA7BA-D499-4170-9C1E-4053EE55D379}" type="parTrans" cxnId="{DE5B369D-CF0A-4131-8BD2-BB95F61FEFD6}">
      <dgm:prSet/>
      <dgm:spPr/>
      <dgm:t>
        <a:bodyPr/>
        <a:lstStyle/>
        <a:p>
          <a:endParaRPr lang="cs-CZ"/>
        </a:p>
      </dgm:t>
    </dgm:pt>
    <dgm:pt modelId="{FC5B1EC7-2E7B-4090-A463-7A867A6D36B7}" type="sibTrans" cxnId="{DE5B369D-CF0A-4131-8BD2-BB95F61FEFD6}">
      <dgm:prSet/>
      <dgm:spPr/>
      <dgm:t>
        <a:bodyPr/>
        <a:lstStyle/>
        <a:p>
          <a:endParaRPr lang="cs-CZ"/>
        </a:p>
      </dgm:t>
    </dgm:pt>
    <dgm:pt modelId="{623A5E1B-5F52-4FA9-BF5A-469B9F1E3F9A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?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wie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groß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?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AEB4A38-7B55-4F06-ACC5-AEAB73DBB09D}" type="parTrans" cxnId="{05709422-A31C-4286-AD1C-3F234CABE74F}">
      <dgm:prSet/>
      <dgm:spPr/>
      <dgm:t>
        <a:bodyPr/>
        <a:lstStyle/>
        <a:p>
          <a:endParaRPr lang="cs-CZ"/>
        </a:p>
      </dgm:t>
    </dgm:pt>
    <dgm:pt modelId="{06723ED1-FCEA-404D-85F4-DDC912F3FAD7}" type="sibTrans" cxnId="{05709422-A31C-4286-AD1C-3F234CABE74F}">
      <dgm:prSet/>
      <dgm:spPr/>
      <dgm:t>
        <a:bodyPr/>
        <a:lstStyle/>
        <a:p>
          <a:endParaRPr lang="cs-CZ"/>
        </a:p>
      </dgm:t>
    </dgm:pt>
    <dgm:pt modelId="{C18F3B0A-C176-483C-BD41-CE09246A6AB8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meine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Lehrer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D132D42-EFFB-402C-ACEF-C601EABCC924}" type="parTrans" cxnId="{A90B0775-E259-4456-A2EB-9516EFBC2BFA}">
      <dgm:prSet/>
      <dgm:spPr/>
      <dgm:t>
        <a:bodyPr/>
        <a:lstStyle/>
        <a:p>
          <a:endParaRPr lang="cs-CZ"/>
        </a:p>
      </dgm:t>
    </dgm:pt>
    <dgm:pt modelId="{8206B95F-EA99-4422-B258-9DC10C1A2FA0}" type="sibTrans" cxnId="{A90B0775-E259-4456-A2EB-9516EFBC2BFA}">
      <dgm:prSet/>
      <dgm:spPr/>
      <dgm:t>
        <a:bodyPr/>
        <a:lstStyle/>
        <a:p>
          <a:endParaRPr lang="cs-CZ"/>
        </a:p>
      </dgm:t>
    </dgm:pt>
    <dgm:pt modelId="{EEBDD9EF-2312-4A38-80D1-D4543BD18661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meine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Klasse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5F9324C-E903-471A-A7DD-B7CB60238A01}" type="parTrans" cxnId="{2FCE22A9-11B9-4ADB-8F1B-A33E63CA7866}">
      <dgm:prSet/>
      <dgm:spPr/>
      <dgm:t>
        <a:bodyPr/>
        <a:lstStyle/>
        <a:p>
          <a:endParaRPr lang="cs-CZ"/>
        </a:p>
      </dgm:t>
    </dgm:pt>
    <dgm:pt modelId="{3E323BEF-8342-475A-999E-94A1490A8A36}" type="sibTrans" cxnId="{2FCE22A9-11B9-4ADB-8F1B-A33E63CA7866}">
      <dgm:prSet/>
      <dgm:spPr/>
      <dgm:t>
        <a:bodyPr/>
        <a:lstStyle/>
        <a:p>
          <a:endParaRPr lang="cs-CZ"/>
        </a:p>
      </dgm:t>
    </dgm:pt>
    <dgm:pt modelId="{CEFA8196-19D6-4B77-AF61-E86FCB24F5AF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meine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Fächer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260BFAF-3313-4F9B-9D0E-7CAA12582C9A}" type="parTrans" cxnId="{8B792D2E-8F27-41AA-AA0B-4C93D9024D29}">
      <dgm:prSet/>
      <dgm:spPr/>
      <dgm:t>
        <a:bodyPr/>
        <a:lstStyle/>
        <a:p>
          <a:endParaRPr lang="cs-CZ"/>
        </a:p>
      </dgm:t>
    </dgm:pt>
    <dgm:pt modelId="{06E9230B-069C-45FD-84FE-6DF9F9D8FE0C}" type="sibTrans" cxnId="{8B792D2E-8F27-41AA-AA0B-4C93D9024D29}">
      <dgm:prSet/>
      <dgm:spPr/>
      <dgm:t>
        <a:bodyPr/>
        <a:lstStyle/>
        <a:p>
          <a:endParaRPr lang="cs-CZ"/>
        </a:p>
      </dgm:t>
    </dgm:pt>
    <dgm:pt modelId="{DC8F287C-E326-4FB3-8D8C-93EB3CDAA4AE}">
      <dgm:prSet phldrT="[Text]" custT="1"/>
      <dgm:spPr/>
      <dgm:t>
        <a:bodyPr/>
        <a:lstStyle/>
        <a:p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Schulsachen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0A55FFA-7BC5-4B3E-89B3-BBD4B384B00D}" type="parTrans" cxnId="{084815BC-1001-4869-B644-2BC5A9023C6B}">
      <dgm:prSet/>
      <dgm:spPr/>
      <dgm:t>
        <a:bodyPr/>
        <a:lstStyle/>
        <a:p>
          <a:endParaRPr lang="cs-CZ"/>
        </a:p>
      </dgm:t>
    </dgm:pt>
    <dgm:pt modelId="{907FB886-793A-4445-83BA-483872CC0608}" type="sibTrans" cxnId="{084815BC-1001-4869-B644-2BC5A9023C6B}">
      <dgm:prSet/>
      <dgm:spPr/>
      <dgm:t>
        <a:bodyPr/>
        <a:lstStyle/>
        <a:p>
          <a:endParaRPr lang="cs-CZ"/>
        </a:p>
      </dgm:t>
    </dgm:pt>
    <dgm:pt modelId="{41FD2EF5-49E4-4A74-BD9A-9A4C57BBF0C0}" type="pres">
      <dgm:prSet presAssocID="{43662170-FFBE-4FB5-9DF8-DB811C284F61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E95D42-78D6-4C7B-9228-24810C9A0E70}" type="pres">
      <dgm:prSet presAssocID="{9324CAE5-22A3-495C-B2FC-952A80A88B20}" presName="composite" presStyleCnt="0"/>
      <dgm:spPr/>
    </dgm:pt>
    <dgm:pt modelId="{98FB3DFC-3342-4029-B2A5-7410C701C72D}" type="pres">
      <dgm:prSet presAssocID="{9324CAE5-22A3-495C-B2FC-952A80A88B20}" presName="parentText" presStyleLbl="alignNode1" presStyleIdx="0" presStyleCnt="1" custAng="0" custScaleX="333272" custScaleY="347370" custLinFactNeighborX="-7185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02386-1513-458A-A5C4-DDF233DA48FB}" type="pres">
      <dgm:prSet presAssocID="{9324CAE5-22A3-495C-B2FC-952A80A88B20}" presName="descendantText" presStyleLbl="alignAcc1" presStyleIdx="0" presStyleCnt="1" custScaleX="85833" custScaleY="631321" custLinFactNeighborX="1169" custLinFactNeighborY="55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792D2E-8F27-41AA-AA0B-4C93D9024D29}" srcId="{9324CAE5-22A3-495C-B2FC-952A80A88B20}" destId="{CEFA8196-19D6-4B77-AF61-E86FCB24F5AF}" srcOrd="4" destOrd="0" parTransId="{9260BFAF-3313-4F9B-9D0E-7CAA12582C9A}" sibTransId="{06E9230B-069C-45FD-84FE-6DF9F9D8FE0C}"/>
    <dgm:cxn modelId="{7884160E-4169-45DE-93BC-540DDEA2ED52}" type="presOf" srcId="{9324CAE5-22A3-495C-B2FC-952A80A88B20}" destId="{98FB3DFC-3342-4029-B2A5-7410C701C72D}" srcOrd="0" destOrd="0" presId="urn:microsoft.com/office/officeart/2005/8/layout/chevron2"/>
    <dgm:cxn modelId="{D522DA33-C241-4271-A051-468D60F9D4AD}" type="presOf" srcId="{C18F3B0A-C176-483C-BD41-CE09246A6AB8}" destId="{19602386-1513-458A-A5C4-DDF233DA48FB}" srcOrd="0" destOrd="3" presId="urn:microsoft.com/office/officeart/2005/8/layout/chevron2"/>
    <dgm:cxn modelId="{E230F0A2-A287-4393-B75A-FD5DE29176E4}" type="presOf" srcId="{DC8F287C-E326-4FB3-8D8C-93EB3CDAA4AE}" destId="{19602386-1513-458A-A5C4-DDF233DA48FB}" srcOrd="0" destOrd="2" presId="urn:microsoft.com/office/officeart/2005/8/layout/chevron2"/>
    <dgm:cxn modelId="{084815BC-1001-4869-B644-2BC5A9023C6B}" srcId="{9324CAE5-22A3-495C-B2FC-952A80A88B20}" destId="{DC8F287C-E326-4FB3-8D8C-93EB3CDAA4AE}" srcOrd="2" destOrd="0" parTransId="{10A55FFA-7BC5-4B3E-89B3-BBD4B384B00D}" sibTransId="{907FB886-793A-4445-83BA-483872CC0608}"/>
    <dgm:cxn modelId="{70BF05F6-E399-4B31-AA7B-1C27E228FF2B}" type="presOf" srcId="{EEBDD9EF-2312-4A38-80D1-D4543BD18661}" destId="{19602386-1513-458A-A5C4-DDF233DA48FB}" srcOrd="0" destOrd="1" presId="urn:microsoft.com/office/officeart/2005/8/layout/chevron2"/>
    <dgm:cxn modelId="{CCE4378B-5B6E-4BF0-B802-423B5D89B7CC}" type="presOf" srcId="{CEFA8196-19D6-4B77-AF61-E86FCB24F5AF}" destId="{19602386-1513-458A-A5C4-DDF233DA48FB}" srcOrd="0" destOrd="4" presId="urn:microsoft.com/office/officeart/2005/8/layout/chevron2"/>
    <dgm:cxn modelId="{DE5B369D-CF0A-4131-8BD2-BB95F61FEFD6}" srcId="{43662170-FFBE-4FB5-9DF8-DB811C284F61}" destId="{9324CAE5-22A3-495C-B2FC-952A80A88B20}" srcOrd="0" destOrd="0" parTransId="{BC1DA7BA-D499-4170-9C1E-4053EE55D379}" sibTransId="{FC5B1EC7-2E7B-4090-A463-7A867A6D36B7}"/>
    <dgm:cxn modelId="{9FAB0F96-17D4-4408-B44C-98C2557890C6}" type="presOf" srcId="{623A5E1B-5F52-4FA9-BF5A-469B9F1E3F9A}" destId="{19602386-1513-458A-A5C4-DDF233DA48FB}" srcOrd="0" destOrd="0" presId="urn:microsoft.com/office/officeart/2005/8/layout/chevron2"/>
    <dgm:cxn modelId="{05709422-A31C-4286-AD1C-3F234CABE74F}" srcId="{9324CAE5-22A3-495C-B2FC-952A80A88B20}" destId="{623A5E1B-5F52-4FA9-BF5A-469B9F1E3F9A}" srcOrd="0" destOrd="0" parTransId="{FAEB4A38-7B55-4F06-ACC5-AEAB73DBB09D}" sibTransId="{06723ED1-FCEA-404D-85F4-DDC912F3FAD7}"/>
    <dgm:cxn modelId="{0C097F4A-C484-49AF-AF12-337389C4EBD1}" type="presOf" srcId="{43662170-FFBE-4FB5-9DF8-DB811C284F61}" destId="{41FD2EF5-49E4-4A74-BD9A-9A4C57BBF0C0}" srcOrd="0" destOrd="0" presId="urn:microsoft.com/office/officeart/2005/8/layout/chevron2"/>
    <dgm:cxn modelId="{A90B0775-E259-4456-A2EB-9516EFBC2BFA}" srcId="{9324CAE5-22A3-495C-B2FC-952A80A88B20}" destId="{C18F3B0A-C176-483C-BD41-CE09246A6AB8}" srcOrd="3" destOrd="0" parTransId="{AD132D42-EFFB-402C-ACEF-C601EABCC924}" sibTransId="{8206B95F-EA99-4422-B258-9DC10C1A2FA0}"/>
    <dgm:cxn modelId="{2FCE22A9-11B9-4ADB-8F1B-A33E63CA7866}" srcId="{9324CAE5-22A3-495C-B2FC-952A80A88B20}" destId="{EEBDD9EF-2312-4A38-80D1-D4543BD18661}" srcOrd="1" destOrd="0" parTransId="{55F9324C-E903-471A-A7DD-B7CB60238A01}" sibTransId="{3E323BEF-8342-475A-999E-94A1490A8A36}"/>
    <dgm:cxn modelId="{B85DFE67-40B4-49A8-8A61-2071DD34F0FE}" type="presParOf" srcId="{41FD2EF5-49E4-4A74-BD9A-9A4C57BBF0C0}" destId="{7EE95D42-78D6-4C7B-9228-24810C9A0E70}" srcOrd="0" destOrd="0" presId="urn:microsoft.com/office/officeart/2005/8/layout/chevron2"/>
    <dgm:cxn modelId="{69F7E58D-B90B-4E41-B47F-1C3F914D55E6}" type="presParOf" srcId="{7EE95D42-78D6-4C7B-9228-24810C9A0E70}" destId="{98FB3DFC-3342-4029-B2A5-7410C701C72D}" srcOrd="0" destOrd="0" presId="urn:microsoft.com/office/officeart/2005/8/layout/chevron2"/>
    <dgm:cxn modelId="{B3EFB246-BA2B-49E1-AD9C-1DA8EBD59E3C}" type="presParOf" srcId="{7EE95D42-78D6-4C7B-9228-24810C9A0E70}" destId="{19602386-1513-458A-A5C4-DDF233DA48F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662170-FFBE-4FB5-9DF8-DB811C284F61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24CAE5-22A3-495C-B2FC-952A80A88B20}">
      <dgm:prSet phldrT="[Text]"/>
      <dgm:spPr>
        <a:solidFill>
          <a:schemeClr val="bg1"/>
        </a:solidFill>
      </dgm:spPr>
      <dgm:t>
        <a:bodyPr/>
        <a:lstStyle/>
        <a:p>
          <a:r>
            <a:rPr lang="cs-CZ" b="1" dirty="0" err="1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Wohnen</a:t>
          </a:r>
          <a:endParaRPr lang="cs-CZ" b="1" dirty="0">
            <a:solidFill>
              <a:srgbClr val="7030A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C1DA7BA-D499-4170-9C1E-4053EE55D379}" type="parTrans" cxnId="{DE5B369D-CF0A-4131-8BD2-BB95F61FEFD6}">
      <dgm:prSet/>
      <dgm:spPr/>
      <dgm:t>
        <a:bodyPr/>
        <a:lstStyle/>
        <a:p>
          <a:endParaRPr lang="cs-CZ"/>
        </a:p>
      </dgm:t>
    </dgm:pt>
    <dgm:pt modelId="{FC5B1EC7-2E7B-4090-A463-7A867A6D36B7}" type="sibTrans" cxnId="{DE5B369D-CF0A-4131-8BD2-BB95F61FEFD6}">
      <dgm:prSet/>
      <dgm:spPr/>
      <dgm:t>
        <a:bodyPr/>
        <a:lstStyle/>
        <a:p>
          <a:endParaRPr lang="cs-CZ"/>
        </a:p>
      </dgm:t>
    </dgm:pt>
    <dgm:pt modelId="{623A5E1B-5F52-4FA9-BF5A-469B9F1E3F9A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Haus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oder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Wohnung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?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AEB4A38-7B55-4F06-ACC5-AEAB73DBB09D}" type="parTrans" cxnId="{05709422-A31C-4286-AD1C-3F234CABE74F}">
      <dgm:prSet/>
      <dgm:spPr/>
      <dgm:t>
        <a:bodyPr/>
        <a:lstStyle/>
        <a:p>
          <a:endParaRPr lang="cs-CZ"/>
        </a:p>
      </dgm:t>
    </dgm:pt>
    <dgm:pt modelId="{06723ED1-FCEA-404D-85F4-DDC912F3FAD7}" type="sibTrans" cxnId="{05709422-A31C-4286-AD1C-3F234CABE74F}">
      <dgm:prSet/>
      <dgm:spPr/>
      <dgm:t>
        <a:bodyPr/>
        <a:lstStyle/>
        <a:p>
          <a:endParaRPr lang="cs-CZ"/>
        </a:p>
      </dgm:t>
    </dgm:pt>
    <dgm:pt modelId="{C18F3B0A-C176-483C-BD41-CE09246A6AB8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Welche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Zimmer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D132D42-EFFB-402C-ACEF-C601EABCC924}" type="parTrans" cxnId="{A90B0775-E259-4456-A2EB-9516EFBC2BFA}">
      <dgm:prSet/>
      <dgm:spPr/>
      <dgm:t>
        <a:bodyPr/>
        <a:lstStyle/>
        <a:p>
          <a:endParaRPr lang="cs-CZ"/>
        </a:p>
      </dgm:t>
    </dgm:pt>
    <dgm:pt modelId="{8206B95F-EA99-4422-B258-9DC10C1A2FA0}" type="sibTrans" cxnId="{A90B0775-E259-4456-A2EB-9516EFBC2BFA}">
      <dgm:prSet/>
      <dgm:spPr/>
      <dgm:t>
        <a:bodyPr/>
        <a:lstStyle/>
        <a:p>
          <a:endParaRPr lang="cs-CZ"/>
        </a:p>
      </dgm:t>
    </dgm:pt>
    <dgm:pt modelId="{EEBDD9EF-2312-4A38-80D1-D4543BD18661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Wie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viel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Zimmer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5F9324C-E903-471A-A7DD-B7CB60238A01}" type="parTrans" cxnId="{2FCE22A9-11B9-4ADB-8F1B-A33E63CA7866}">
      <dgm:prSet/>
      <dgm:spPr/>
      <dgm:t>
        <a:bodyPr/>
        <a:lstStyle/>
        <a:p>
          <a:endParaRPr lang="cs-CZ"/>
        </a:p>
      </dgm:t>
    </dgm:pt>
    <dgm:pt modelId="{3E323BEF-8342-475A-999E-94A1490A8A36}" type="sibTrans" cxnId="{2FCE22A9-11B9-4ADB-8F1B-A33E63CA7866}">
      <dgm:prSet/>
      <dgm:spPr/>
      <dgm:t>
        <a:bodyPr/>
        <a:lstStyle/>
        <a:p>
          <a:endParaRPr lang="cs-CZ"/>
        </a:p>
      </dgm:t>
    </dgm:pt>
    <dgm:pt modelId="{CEFA8196-19D6-4B77-AF61-E86FCB24F5AF}">
      <dgm:prSet phldrT="[Text]" custT="1"/>
      <dgm:spPr/>
      <dgm:t>
        <a:bodyPr/>
        <a:lstStyle/>
        <a:p>
          <a:r>
            <a:rPr lang="cs-CZ" sz="44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Möbel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260BFAF-3313-4F9B-9D0E-7CAA12582C9A}" type="parTrans" cxnId="{8B792D2E-8F27-41AA-AA0B-4C93D9024D29}">
      <dgm:prSet/>
      <dgm:spPr/>
      <dgm:t>
        <a:bodyPr/>
        <a:lstStyle/>
        <a:p>
          <a:endParaRPr lang="cs-CZ"/>
        </a:p>
      </dgm:t>
    </dgm:pt>
    <dgm:pt modelId="{06E9230B-069C-45FD-84FE-6DF9F9D8FE0C}" type="sibTrans" cxnId="{8B792D2E-8F27-41AA-AA0B-4C93D9024D29}">
      <dgm:prSet/>
      <dgm:spPr/>
      <dgm:t>
        <a:bodyPr/>
        <a:lstStyle/>
        <a:p>
          <a:endParaRPr lang="cs-CZ"/>
        </a:p>
      </dgm:t>
    </dgm:pt>
    <dgm:pt modelId="{41FD2EF5-49E4-4A74-BD9A-9A4C57BBF0C0}" type="pres">
      <dgm:prSet presAssocID="{43662170-FFBE-4FB5-9DF8-DB811C284F61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E95D42-78D6-4C7B-9228-24810C9A0E70}" type="pres">
      <dgm:prSet presAssocID="{9324CAE5-22A3-495C-B2FC-952A80A88B20}" presName="composite" presStyleCnt="0"/>
      <dgm:spPr/>
    </dgm:pt>
    <dgm:pt modelId="{98FB3DFC-3342-4029-B2A5-7410C701C72D}" type="pres">
      <dgm:prSet presAssocID="{9324CAE5-22A3-495C-B2FC-952A80A88B20}" presName="parentText" presStyleLbl="alignNode1" presStyleIdx="0" presStyleCnt="1" custAng="0" custScaleX="333272" custScaleY="347370" custLinFactNeighborX="-7185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02386-1513-458A-A5C4-DDF233DA48FB}" type="pres">
      <dgm:prSet presAssocID="{9324CAE5-22A3-495C-B2FC-952A80A88B20}" presName="descendantText" presStyleLbl="alignAcc1" presStyleIdx="0" presStyleCnt="1" custScaleX="85833" custScaleY="631321" custLinFactNeighborX="1169" custLinFactNeighborY="55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792D2E-8F27-41AA-AA0B-4C93D9024D29}" srcId="{9324CAE5-22A3-495C-B2FC-952A80A88B20}" destId="{CEFA8196-19D6-4B77-AF61-E86FCB24F5AF}" srcOrd="3" destOrd="0" parTransId="{9260BFAF-3313-4F9B-9D0E-7CAA12582C9A}" sibTransId="{06E9230B-069C-45FD-84FE-6DF9F9D8FE0C}"/>
    <dgm:cxn modelId="{8E8414E1-1AD3-4C9B-B3CD-B2753A82A70B}" type="presOf" srcId="{EEBDD9EF-2312-4A38-80D1-D4543BD18661}" destId="{19602386-1513-458A-A5C4-DDF233DA48FB}" srcOrd="0" destOrd="1" presId="urn:microsoft.com/office/officeart/2005/8/layout/chevron2"/>
    <dgm:cxn modelId="{64A1B3D2-DFCC-488D-AF06-91EE243F136E}" type="presOf" srcId="{CEFA8196-19D6-4B77-AF61-E86FCB24F5AF}" destId="{19602386-1513-458A-A5C4-DDF233DA48FB}" srcOrd="0" destOrd="3" presId="urn:microsoft.com/office/officeart/2005/8/layout/chevron2"/>
    <dgm:cxn modelId="{E1BA9254-2915-4B5B-93B0-45CB10676E5E}" type="presOf" srcId="{623A5E1B-5F52-4FA9-BF5A-469B9F1E3F9A}" destId="{19602386-1513-458A-A5C4-DDF233DA48FB}" srcOrd="0" destOrd="0" presId="urn:microsoft.com/office/officeart/2005/8/layout/chevron2"/>
    <dgm:cxn modelId="{5C9A1ED4-C7C9-466B-8486-BFB38E88D359}" type="presOf" srcId="{9324CAE5-22A3-495C-B2FC-952A80A88B20}" destId="{98FB3DFC-3342-4029-B2A5-7410C701C72D}" srcOrd="0" destOrd="0" presId="urn:microsoft.com/office/officeart/2005/8/layout/chevron2"/>
    <dgm:cxn modelId="{DE5B369D-CF0A-4131-8BD2-BB95F61FEFD6}" srcId="{43662170-FFBE-4FB5-9DF8-DB811C284F61}" destId="{9324CAE5-22A3-495C-B2FC-952A80A88B20}" srcOrd="0" destOrd="0" parTransId="{BC1DA7BA-D499-4170-9C1E-4053EE55D379}" sibTransId="{FC5B1EC7-2E7B-4090-A463-7A867A6D36B7}"/>
    <dgm:cxn modelId="{05709422-A31C-4286-AD1C-3F234CABE74F}" srcId="{9324CAE5-22A3-495C-B2FC-952A80A88B20}" destId="{623A5E1B-5F52-4FA9-BF5A-469B9F1E3F9A}" srcOrd="0" destOrd="0" parTransId="{FAEB4A38-7B55-4F06-ACC5-AEAB73DBB09D}" sibTransId="{06723ED1-FCEA-404D-85F4-DDC912F3FAD7}"/>
    <dgm:cxn modelId="{A90B0775-E259-4456-A2EB-9516EFBC2BFA}" srcId="{9324CAE5-22A3-495C-B2FC-952A80A88B20}" destId="{C18F3B0A-C176-483C-BD41-CE09246A6AB8}" srcOrd="2" destOrd="0" parTransId="{AD132D42-EFFB-402C-ACEF-C601EABCC924}" sibTransId="{8206B95F-EA99-4422-B258-9DC10C1A2FA0}"/>
    <dgm:cxn modelId="{BBDAD08E-913C-47C7-BD7A-D16BFBB54FD5}" type="presOf" srcId="{C18F3B0A-C176-483C-BD41-CE09246A6AB8}" destId="{19602386-1513-458A-A5C4-DDF233DA48FB}" srcOrd="0" destOrd="2" presId="urn:microsoft.com/office/officeart/2005/8/layout/chevron2"/>
    <dgm:cxn modelId="{2FCE22A9-11B9-4ADB-8F1B-A33E63CA7866}" srcId="{9324CAE5-22A3-495C-B2FC-952A80A88B20}" destId="{EEBDD9EF-2312-4A38-80D1-D4543BD18661}" srcOrd="1" destOrd="0" parTransId="{55F9324C-E903-471A-A7DD-B7CB60238A01}" sibTransId="{3E323BEF-8342-475A-999E-94A1490A8A36}"/>
    <dgm:cxn modelId="{5F08864D-81EB-43CF-9B33-64786FF510C8}" type="presOf" srcId="{43662170-FFBE-4FB5-9DF8-DB811C284F61}" destId="{41FD2EF5-49E4-4A74-BD9A-9A4C57BBF0C0}" srcOrd="0" destOrd="0" presId="urn:microsoft.com/office/officeart/2005/8/layout/chevron2"/>
    <dgm:cxn modelId="{BEF8376F-CDB5-4EB5-85D9-3E4D0CCD350A}" type="presParOf" srcId="{41FD2EF5-49E4-4A74-BD9A-9A4C57BBF0C0}" destId="{7EE95D42-78D6-4C7B-9228-24810C9A0E70}" srcOrd="0" destOrd="0" presId="urn:microsoft.com/office/officeart/2005/8/layout/chevron2"/>
    <dgm:cxn modelId="{E7FD8ACC-4F79-427A-B6DB-0DF285944D64}" type="presParOf" srcId="{7EE95D42-78D6-4C7B-9228-24810C9A0E70}" destId="{98FB3DFC-3342-4029-B2A5-7410C701C72D}" srcOrd="0" destOrd="0" presId="urn:microsoft.com/office/officeart/2005/8/layout/chevron2"/>
    <dgm:cxn modelId="{CB1656C1-8408-4406-9CC7-97C25B4FF536}" type="presParOf" srcId="{7EE95D42-78D6-4C7B-9228-24810C9A0E70}" destId="{19602386-1513-458A-A5C4-DDF233DA48F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3662170-FFBE-4FB5-9DF8-DB811C284F61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24CAE5-22A3-495C-B2FC-952A80A88B20}">
      <dgm:prSet phldrT="[Text]"/>
      <dgm:spPr>
        <a:solidFill>
          <a:schemeClr val="bg1"/>
        </a:solidFill>
      </dgm:spPr>
      <dgm:t>
        <a:bodyPr/>
        <a:lstStyle/>
        <a:p>
          <a:r>
            <a:rPr lang="cs-CZ" b="1" dirty="0" err="1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Tiere</a:t>
          </a:r>
          <a:endParaRPr lang="cs-CZ" b="1" dirty="0">
            <a:solidFill>
              <a:srgbClr val="7030A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C1DA7BA-D499-4170-9C1E-4053EE55D379}" type="parTrans" cxnId="{DE5B369D-CF0A-4131-8BD2-BB95F61FEFD6}">
      <dgm:prSet/>
      <dgm:spPr/>
      <dgm:t>
        <a:bodyPr/>
        <a:lstStyle/>
        <a:p>
          <a:endParaRPr lang="cs-CZ"/>
        </a:p>
      </dgm:t>
    </dgm:pt>
    <dgm:pt modelId="{FC5B1EC7-2E7B-4090-A463-7A867A6D36B7}" type="sibTrans" cxnId="{DE5B369D-CF0A-4131-8BD2-BB95F61FEFD6}">
      <dgm:prSet/>
      <dgm:spPr/>
      <dgm:t>
        <a:bodyPr/>
        <a:lstStyle/>
        <a:p>
          <a:endParaRPr lang="cs-CZ"/>
        </a:p>
      </dgm:t>
    </dgm:pt>
    <dgm:pt modelId="{623A5E1B-5F52-4FA9-BF5A-469B9F1E3F9A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Haustiere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AEB4A38-7B55-4F06-ACC5-AEAB73DBB09D}" type="parTrans" cxnId="{05709422-A31C-4286-AD1C-3F234CABE74F}">
      <dgm:prSet/>
      <dgm:spPr/>
      <dgm:t>
        <a:bodyPr/>
        <a:lstStyle/>
        <a:p>
          <a:endParaRPr lang="cs-CZ"/>
        </a:p>
      </dgm:t>
    </dgm:pt>
    <dgm:pt modelId="{06723ED1-FCEA-404D-85F4-DDC912F3FAD7}" type="sibTrans" cxnId="{05709422-A31C-4286-AD1C-3F234CABE74F}">
      <dgm:prSet/>
      <dgm:spPr/>
      <dgm:t>
        <a:bodyPr/>
        <a:lstStyle/>
        <a:p>
          <a:endParaRPr lang="cs-CZ"/>
        </a:p>
      </dgm:t>
    </dgm:pt>
    <dgm:pt modelId="{BAF4B11B-0880-46EA-8E9F-207E56AD0774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Tiere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auf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dem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Bauernhof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1E74C7A-783F-4117-B2F4-56C25BAA89CD}" type="parTrans" cxnId="{E4DB9351-18F6-4961-8525-A5379E63CE68}">
      <dgm:prSet/>
      <dgm:spPr/>
      <dgm:t>
        <a:bodyPr/>
        <a:lstStyle/>
        <a:p>
          <a:endParaRPr lang="cs-CZ"/>
        </a:p>
      </dgm:t>
    </dgm:pt>
    <dgm:pt modelId="{25C3594C-9761-41E6-A7A5-A228690899CD}" type="sibTrans" cxnId="{E4DB9351-18F6-4961-8525-A5379E63CE68}">
      <dgm:prSet/>
      <dgm:spPr/>
      <dgm:t>
        <a:bodyPr/>
        <a:lstStyle/>
        <a:p>
          <a:endParaRPr lang="cs-CZ"/>
        </a:p>
      </dgm:t>
    </dgm:pt>
    <dgm:pt modelId="{F9692CAE-4E90-4EE6-90C0-7560A9D01543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Tiere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im</a:t>
          </a:r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ZOO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841205E-9BFB-4590-88B9-0F3DC352B618}" type="parTrans" cxnId="{B571F39D-C2AB-41B3-8325-AA984F2EC655}">
      <dgm:prSet/>
      <dgm:spPr/>
      <dgm:t>
        <a:bodyPr/>
        <a:lstStyle/>
        <a:p>
          <a:endParaRPr lang="cs-CZ"/>
        </a:p>
      </dgm:t>
    </dgm:pt>
    <dgm:pt modelId="{6428F225-357A-4FC4-BC9D-09B70D6A30D7}" type="sibTrans" cxnId="{B571F39D-C2AB-41B3-8325-AA984F2EC655}">
      <dgm:prSet/>
      <dgm:spPr/>
      <dgm:t>
        <a:bodyPr/>
        <a:lstStyle/>
        <a:p>
          <a:endParaRPr lang="cs-CZ"/>
        </a:p>
      </dgm:t>
    </dgm:pt>
    <dgm:pt modelId="{61634A4A-8E79-4642-9E4A-C3E8686CC1AC}">
      <dgm:prSet phldrT="[Text]" custT="1"/>
      <dgm:spPr/>
      <dgm:t>
        <a:bodyPr/>
        <a:lstStyle/>
        <a:p>
          <a:r>
            <a: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Mein </a:t>
          </a:r>
          <a:r>
            <a:rPr lang="cs-CZ" sz="4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Haustier</a:t>
          </a:r>
          <a:endParaRPr lang="cs-CZ" sz="4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C25CD32-1F6D-40FD-BDEB-458B8C70A823}" type="parTrans" cxnId="{ED0B2659-5096-4ACA-8A12-9378E78E4937}">
      <dgm:prSet/>
      <dgm:spPr/>
      <dgm:t>
        <a:bodyPr/>
        <a:lstStyle/>
        <a:p>
          <a:endParaRPr lang="cs-CZ"/>
        </a:p>
      </dgm:t>
    </dgm:pt>
    <dgm:pt modelId="{74078486-A769-4231-A9D4-C5A9A30C5396}" type="sibTrans" cxnId="{ED0B2659-5096-4ACA-8A12-9378E78E4937}">
      <dgm:prSet/>
      <dgm:spPr/>
      <dgm:t>
        <a:bodyPr/>
        <a:lstStyle/>
        <a:p>
          <a:endParaRPr lang="cs-CZ"/>
        </a:p>
      </dgm:t>
    </dgm:pt>
    <dgm:pt modelId="{41FD2EF5-49E4-4A74-BD9A-9A4C57BBF0C0}" type="pres">
      <dgm:prSet presAssocID="{43662170-FFBE-4FB5-9DF8-DB811C284F61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E95D42-78D6-4C7B-9228-24810C9A0E70}" type="pres">
      <dgm:prSet presAssocID="{9324CAE5-22A3-495C-B2FC-952A80A88B20}" presName="composite" presStyleCnt="0"/>
      <dgm:spPr/>
    </dgm:pt>
    <dgm:pt modelId="{98FB3DFC-3342-4029-B2A5-7410C701C72D}" type="pres">
      <dgm:prSet presAssocID="{9324CAE5-22A3-495C-B2FC-952A80A88B20}" presName="parentText" presStyleLbl="alignNode1" presStyleIdx="0" presStyleCnt="1" custScaleX="277652" custScaleY="289115" custLinFactX="-9944" custLinFactNeighborX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02386-1513-458A-A5C4-DDF233DA48FB}" type="pres">
      <dgm:prSet presAssocID="{9324CAE5-22A3-495C-B2FC-952A80A88B20}" presName="descendantText" presStyleLbl="alignAcc1" presStyleIdx="0" presStyleCnt="1" custScaleX="85833" custScaleY="631321" custLinFactNeighborX="-53" custLinFactNeighborY="179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758DE3-8546-405D-BD50-31D5423554C0}" type="presOf" srcId="{9324CAE5-22A3-495C-B2FC-952A80A88B20}" destId="{98FB3DFC-3342-4029-B2A5-7410C701C72D}" srcOrd="0" destOrd="0" presId="urn:microsoft.com/office/officeart/2005/8/layout/chevron2"/>
    <dgm:cxn modelId="{06B175E2-3B23-416A-9366-8B2DED5E1773}" type="presOf" srcId="{623A5E1B-5F52-4FA9-BF5A-469B9F1E3F9A}" destId="{19602386-1513-458A-A5C4-DDF233DA48FB}" srcOrd="0" destOrd="0" presId="urn:microsoft.com/office/officeart/2005/8/layout/chevron2"/>
    <dgm:cxn modelId="{ED0B2659-5096-4ACA-8A12-9378E78E4937}" srcId="{9324CAE5-22A3-495C-B2FC-952A80A88B20}" destId="{61634A4A-8E79-4642-9E4A-C3E8686CC1AC}" srcOrd="3" destOrd="0" parTransId="{AC25CD32-1F6D-40FD-BDEB-458B8C70A823}" sibTransId="{74078486-A769-4231-A9D4-C5A9A30C5396}"/>
    <dgm:cxn modelId="{433108D6-B258-4B96-811F-58A99E33AF3A}" type="presOf" srcId="{61634A4A-8E79-4642-9E4A-C3E8686CC1AC}" destId="{19602386-1513-458A-A5C4-DDF233DA48FB}" srcOrd="0" destOrd="3" presId="urn:microsoft.com/office/officeart/2005/8/layout/chevron2"/>
    <dgm:cxn modelId="{5AB87C79-0E05-4E50-960E-D65442C0F9A8}" type="presOf" srcId="{43662170-FFBE-4FB5-9DF8-DB811C284F61}" destId="{41FD2EF5-49E4-4A74-BD9A-9A4C57BBF0C0}" srcOrd="0" destOrd="0" presId="urn:microsoft.com/office/officeart/2005/8/layout/chevron2"/>
    <dgm:cxn modelId="{E4DB9351-18F6-4961-8525-A5379E63CE68}" srcId="{9324CAE5-22A3-495C-B2FC-952A80A88B20}" destId="{BAF4B11B-0880-46EA-8E9F-207E56AD0774}" srcOrd="1" destOrd="0" parTransId="{11E74C7A-783F-4117-B2F4-56C25BAA89CD}" sibTransId="{25C3594C-9761-41E6-A7A5-A228690899CD}"/>
    <dgm:cxn modelId="{C36BD2B0-1729-4A63-B4D5-BB026B1199B4}" type="presOf" srcId="{BAF4B11B-0880-46EA-8E9F-207E56AD0774}" destId="{19602386-1513-458A-A5C4-DDF233DA48FB}" srcOrd="0" destOrd="1" presId="urn:microsoft.com/office/officeart/2005/8/layout/chevron2"/>
    <dgm:cxn modelId="{DE5B369D-CF0A-4131-8BD2-BB95F61FEFD6}" srcId="{43662170-FFBE-4FB5-9DF8-DB811C284F61}" destId="{9324CAE5-22A3-495C-B2FC-952A80A88B20}" srcOrd="0" destOrd="0" parTransId="{BC1DA7BA-D499-4170-9C1E-4053EE55D379}" sibTransId="{FC5B1EC7-2E7B-4090-A463-7A867A6D36B7}"/>
    <dgm:cxn modelId="{8653DB81-2A58-4062-94ED-D4DA39106FED}" type="presOf" srcId="{F9692CAE-4E90-4EE6-90C0-7560A9D01543}" destId="{19602386-1513-458A-A5C4-DDF233DA48FB}" srcOrd="0" destOrd="2" presId="urn:microsoft.com/office/officeart/2005/8/layout/chevron2"/>
    <dgm:cxn modelId="{05709422-A31C-4286-AD1C-3F234CABE74F}" srcId="{9324CAE5-22A3-495C-B2FC-952A80A88B20}" destId="{623A5E1B-5F52-4FA9-BF5A-469B9F1E3F9A}" srcOrd="0" destOrd="0" parTransId="{FAEB4A38-7B55-4F06-ACC5-AEAB73DBB09D}" sibTransId="{06723ED1-FCEA-404D-85F4-DDC912F3FAD7}"/>
    <dgm:cxn modelId="{B571F39D-C2AB-41B3-8325-AA984F2EC655}" srcId="{9324CAE5-22A3-495C-B2FC-952A80A88B20}" destId="{F9692CAE-4E90-4EE6-90C0-7560A9D01543}" srcOrd="2" destOrd="0" parTransId="{C841205E-9BFB-4590-88B9-0F3DC352B618}" sibTransId="{6428F225-357A-4FC4-BC9D-09B70D6A30D7}"/>
    <dgm:cxn modelId="{124903E2-FE4F-40FB-80B6-042ED5B9F734}" type="presParOf" srcId="{41FD2EF5-49E4-4A74-BD9A-9A4C57BBF0C0}" destId="{7EE95D42-78D6-4C7B-9228-24810C9A0E70}" srcOrd="0" destOrd="0" presId="urn:microsoft.com/office/officeart/2005/8/layout/chevron2"/>
    <dgm:cxn modelId="{689B77FC-385E-4307-9CDB-7ECD5B14C2C1}" type="presParOf" srcId="{7EE95D42-78D6-4C7B-9228-24810C9A0E70}" destId="{98FB3DFC-3342-4029-B2A5-7410C701C72D}" srcOrd="0" destOrd="0" presId="urn:microsoft.com/office/officeart/2005/8/layout/chevron2"/>
    <dgm:cxn modelId="{A3E9E637-800E-4883-B4A7-D259BFEB5972}" type="presParOf" srcId="{7EE95D42-78D6-4C7B-9228-24810C9A0E70}" destId="{19602386-1513-458A-A5C4-DDF233DA48F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B3DFC-3342-4029-B2A5-7410C701C72D}">
      <dsp:nvSpPr>
        <dsp:cNvPr id="0" name=""/>
        <dsp:cNvSpPr/>
      </dsp:nvSpPr>
      <dsp:spPr>
        <a:xfrm rot="5400000">
          <a:off x="178658" y="1654955"/>
          <a:ext cx="2827274" cy="1588628"/>
        </a:xfrm>
        <a:prstGeom prst="chevron">
          <a:avLst/>
        </a:prstGeom>
        <a:solidFill>
          <a:schemeClr val="bg1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b="1" kern="1200" dirty="0" err="1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Ich</a:t>
          </a:r>
          <a:endParaRPr lang="cs-CZ" sz="6400" b="1" kern="1200" dirty="0">
            <a:solidFill>
              <a:srgbClr val="7030A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797981" y="1829946"/>
        <a:ext cx="1588628" cy="1238646"/>
      </dsp:txXfrm>
    </dsp:sp>
    <dsp:sp modelId="{19602386-1513-458A-A5C4-DDF233DA48FB}">
      <dsp:nvSpPr>
        <dsp:cNvPr id="0" name=""/>
        <dsp:cNvSpPr/>
      </dsp:nvSpPr>
      <dsp:spPr>
        <a:xfrm rot="5400000">
          <a:off x="2932178" y="59118"/>
          <a:ext cx="3821583" cy="4624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27940" rIns="27940" bIns="27940" numCol="1" spcCol="1270" anchor="ctr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Name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Alter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Wohnort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Hobbys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Meine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Familie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2530650" y="647200"/>
        <a:ext cx="4438086" cy="34484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B3DFC-3342-4029-B2A5-7410C701C72D}">
      <dsp:nvSpPr>
        <dsp:cNvPr id="0" name=""/>
        <dsp:cNvSpPr/>
      </dsp:nvSpPr>
      <dsp:spPr>
        <a:xfrm rot="5400000">
          <a:off x="-547839" y="1203455"/>
          <a:ext cx="4280817" cy="2572636"/>
        </a:xfrm>
        <a:prstGeom prst="chevron">
          <a:avLst/>
        </a:prstGeom>
        <a:solidFill>
          <a:schemeClr val="bg1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err="1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Schule</a:t>
          </a:r>
          <a:endParaRPr lang="cs-CZ" sz="6500" b="1" kern="1200" dirty="0">
            <a:solidFill>
              <a:srgbClr val="7030A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306252" y="1635682"/>
        <a:ext cx="2572636" cy="1708181"/>
      </dsp:txXfrm>
    </dsp:sp>
    <dsp:sp modelId="{19602386-1513-458A-A5C4-DDF233DA48FB}">
      <dsp:nvSpPr>
        <dsp:cNvPr id="0" name=""/>
        <dsp:cNvSpPr/>
      </dsp:nvSpPr>
      <dsp:spPr>
        <a:xfrm rot="5400000">
          <a:off x="2846030" y="12446"/>
          <a:ext cx="4700124" cy="446679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27940" rIns="27940" bIns="27940" numCol="1" spcCol="1270" anchor="ctr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?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wie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groß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?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meine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Klasse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Schulsachen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meine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Lehrer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meine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Fächer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2962696" y="113832"/>
        <a:ext cx="4248742" cy="42640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B3DFC-3342-4029-B2A5-7410C701C72D}">
      <dsp:nvSpPr>
        <dsp:cNvPr id="0" name=""/>
        <dsp:cNvSpPr/>
      </dsp:nvSpPr>
      <dsp:spPr>
        <a:xfrm rot="5400000">
          <a:off x="-547839" y="1203455"/>
          <a:ext cx="4280817" cy="2572636"/>
        </a:xfrm>
        <a:prstGeom prst="chevron">
          <a:avLst/>
        </a:prstGeom>
        <a:solidFill>
          <a:schemeClr val="bg1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925" tIns="34925" rIns="34925" bIns="3492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b="1" kern="1200" dirty="0" err="1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Wohnen</a:t>
          </a:r>
          <a:endParaRPr lang="cs-CZ" sz="5500" b="1" kern="1200" dirty="0">
            <a:solidFill>
              <a:srgbClr val="7030A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306252" y="1635682"/>
        <a:ext cx="2572636" cy="1708181"/>
      </dsp:txXfrm>
    </dsp:sp>
    <dsp:sp modelId="{19602386-1513-458A-A5C4-DDF233DA48FB}">
      <dsp:nvSpPr>
        <dsp:cNvPr id="0" name=""/>
        <dsp:cNvSpPr/>
      </dsp:nvSpPr>
      <dsp:spPr>
        <a:xfrm rot="5400000">
          <a:off x="2846030" y="12446"/>
          <a:ext cx="4700124" cy="446679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27940" rIns="27940" bIns="27940" numCol="1" spcCol="1270" anchor="ctr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Haus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oder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Wohnung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?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Wie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viel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Zimmer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Welche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Zimmer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Möbel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2962696" y="113832"/>
        <a:ext cx="4248742" cy="42640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B3DFC-3342-4029-B2A5-7410C701C72D}">
      <dsp:nvSpPr>
        <dsp:cNvPr id="0" name=""/>
        <dsp:cNvSpPr/>
      </dsp:nvSpPr>
      <dsp:spPr>
        <a:xfrm rot="5400000">
          <a:off x="-357418" y="1717382"/>
          <a:ext cx="3188248" cy="1588628"/>
        </a:xfrm>
        <a:prstGeom prst="chevron">
          <a:avLst/>
        </a:prstGeom>
        <a:solidFill>
          <a:schemeClr val="bg1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b="1" kern="1200" dirty="0" err="1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Tiere</a:t>
          </a:r>
          <a:endParaRPr lang="cs-CZ" sz="5700" b="1" kern="1200" dirty="0">
            <a:solidFill>
              <a:srgbClr val="7030A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442392" y="1711886"/>
        <a:ext cx="1588628" cy="1599620"/>
      </dsp:txXfrm>
    </dsp:sp>
    <dsp:sp modelId="{19602386-1513-458A-A5C4-DDF233DA48FB}">
      <dsp:nvSpPr>
        <dsp:cNvPr id="0" name=""/>
        <dsp:cNvSpPr/>
      </dsp:nvSpPr>
      <dsp:spPr>
        <a:xfrm rot="5400000">
          <a:off x="2932178" y="59118"/>
          <a:ext cx="3821583" cy="4624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2928" tIns="27940" rIns="27940" bIns="27940" numCol="1" spcCol="1270" anchor="ctr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Haustiere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Tiere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auf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dem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Bauernhof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Tiere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im</a:t>
          </a: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ZOO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Mein </a:t>
          </a:r>
          <a:r>
            <a:rPr lang="cs-CZ" sz="4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Haustier</a:t>
          </a:r>
          <a:endParaRPr lang="cs-CZ" sz="4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2530650" y="647200"/>
        <a:ext cx="4438086" cy="34484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519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651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4010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7684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43028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7741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7062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398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8185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4013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7357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32037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7180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8997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2795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4402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0587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9374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4059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0425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6917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06894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3968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1460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53832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7653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6528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1514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39118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98197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184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36228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0176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07876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6865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60809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49853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96033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63316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76983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06525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93333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9617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3344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82335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0690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320081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16725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881648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40357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12535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08872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52399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01609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098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76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76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4071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578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76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145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959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582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7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10.wmf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4813272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VY_32_INOVACE_53_NJ_SPRECHEN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SPRECHEN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96872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výukový materiál se orientuje na konverzační hodiny – je vhodný pro 8. či 9. ročníky. Zadána jsou témata ICH, SCHULE, WOHNEN a TIERE.</a:t>
            </a:r>
          </a:p>
          <a:p>
            <a:endParaRPr lang="cs-CZ" dirty="0"/>
          </a:p>
          <a:p>
            <a:r>
              <a:rPr lang="cs-CZ" dirty="0" smtClean="0"/>
              <a:t>Učitel pouští žákům jednotlivé strany prezentace, žáci vyprávějí podle osnovy v krátkých větách.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502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ERZÄHLE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431292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Petr\AppData\Local\Microsoft\Windows\Temporary Internet Files\Content.IE5\X1HLI1P3\MC90044057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2075091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\AppData\Local\Microsoft\Windows\Temporary Internet Files\Content.IE5\C3SVOU3Y\MC900440512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889" y="260648"/>
            <a:ext cx="1938215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\AppData\Local\Microsoft\Windows\Temporary Internet Files\Content.IE5\X1HLI1P3\MC9004406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70892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97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44000">
              <a:schemeClr val="accent6">
                <a:lumMod val="75000"/>
              </a:schemeClr>
            </a:gs>
            <a:gs pos="100000">
              <a:srgbClr val="92D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ERZÄHLE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621138"/>
              </p:ext>
            </p:extLst>
          </p:nvPr>
        </p:nvGraphicFramePr>
        <p:xfrm>
          <a:off x="457200" y="1772816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Petr\AppData\Local\Microsoft\Windows\Temporary Internet Files\Content.IE5\X1HLI1P3\MC900435745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707938" cy="1935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221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70000">
              <a:srgbClr val="FFFF00"/>
            </a:gs>
            <a:gs pos="100000">
              <a:srgbClr val="92D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ERZÄHLE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3542381"/>
              </p:ext>
            </p:extLst>
          </p:nvPr>
        </p:nvGraphicFramePr>
        <p:xfrm>
          <a:off x="457200" y="1772816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Users\Petr\AppData\Local\Microsoft\Windows\Temporary Internet Files\Content.IE5\X1HLI1P3\MC90044173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369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39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76000">
              <a:srgbClr val="92D050"/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ERZÄHLE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684393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9" name="Picture 3" descr="C:\Users\Petr\AppData\Local\Microsoft\Windows\Temporary Internet Files\Content.IE5\1SMS3LS0\MC900441407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2448272" cy="1159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\AppData\Local\Microsoft\Windows\Temporary Internet Files\Content.IE5\RJE6CSSA\MC9003244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867" y="548680"/>
            <a:ext cx="247941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etr\AppData\Local\Microsoft\Windows\Temporary Internet Files\Content.IE5\C3SVOU3Y\MC9003264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40968"/>
            <a:ext cx="216365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etr\AppData\Local\Microsoft\Windows\Temporary Internet Files\Content.IE5\X1HLI1P3\MC90004854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53136"/>
            <a:ext cx="2044472" cy="1917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24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>
          <a:xfrm>
            <a:off x="457200" y="2215405"/>
            <a:ext cx="8229600" cy="2581747"/>
          </a:xfrm>
        </p:spPr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</a:t>
            </a:r>
            <a:r>
              <a:rPr lang="cs-CZ" altLang="cs-CZ" smtClean="0">
                <a:latin typeface="Arial" charset="0"/>
              </a:rPr>
              <a:t>(www.office.microsoft.com</a:t>
            </a:r>
            <a:r>
              <a:rPr lang="cs-CZ" altLang="cs-CZ" dirty="0" smtClean="0">
                <a:latin typeface="Arial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0228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Použití v hodině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132857"/>
            <a:ext cx="8229600" cy="2016224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cs-CZ" altLang="cs-CZ" dirty="0"/>
              <a:t>Žákům se s učebním materiálem pracovalo dobře, drželi se osnov, tvořili jednoduché věty</a:t>
            </a:r>
            <a:r>
              <a:rPr lang="cs-CZ" altLang="cs-CZ" dirty="0" smtClean="0"/>
              <a:t>.</a:t>
            </a: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70632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160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Prezentace aplikace PowerPoint</vt:lpstr>
      <vt:lpstr>Anotace a metodika</vt:lpstr>
      <vt:lpstr>ERZÄHLE</vt:lpstr>
      <vt:lpstr>ERZÄHLE</vt:lpstr>
      <vt:lpstr>ERZÄHLE</vt:lpstr>
      <vt:lpstr>ERZÄHLE</vt:lpstr>
      <vt:lpstr>Zdroje obrázků</vt:lpstr>
      <vt:lpstr>Použití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jitka</cp:lastModifiedBy>
  <cp:revision>4</cp:revision>
  <dcterms:created xsi:type="dcterms:W3CDTF">2013-11-28T09:23:21Z</dcterms:created>
  <dcterms:modified xsi:type="dcterms:W3CDTF">2013-12-04T09:13:51Z</dcterms:modified>
</cp:coreProperties>
</file>