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E0290027-2ED1-4562-8A98-E85636FDDE5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292BE194-2252-4EC7-BA25-9182CAFE62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wmf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jpeg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wmf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Doplňovačka – zdravé a nezdravé potraviny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Hana </a:t>
            </a:r>
            <a:r>
              <a:rPr lang="cs-CZ" sz="2800" dirty="0" err="1" smtClean="0"/>
              <a:t>Stodulková</a:t>
            </a:r>
            <a:r>
              <a:rPr lang="cs-CZ" sz="2800" dirty="0" smtClean="0"/>
              <a:t> 1.ZŠ Horní Slavkov</a:t>
            </a:r>
          </a:p>
          <a:p>
            <a:r>
              <a:rPr lang="cs-CZ" sz="2800" dirty="0" smtClean="0"/>
              <a:t>VY_32_INOVACE_221_DOPLŇOVAČKA</a:t>
            </a:r>
          </a:p>
          <a:p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869159"/>
            <a:ext cx="5976664" cy="159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11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Zdravá jídla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Nezdravá jídla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Přiřaď správně zdravá a nezdravá jídla</a:t>
            </a:r>
            <a:endParaRPr lang="cs-CZ" u="sng" dirty="0"/>
          </a:p>
        </p:txBody>
      </p:sp>
      <p:pic>
        <p:nvPicPr>
          <p:cNvPr id="1026" name="Picture 2" descr="C:\Users\novale.ZSHORNISLAVKOV\AppData\Local\Microsoft\Windows\Temporary Internet Files\Content.IE5\3SUBFP18\MC90041313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1556135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.ZSHORNISLAVKOV\AppData\Local\Microsoft\Windows\Temporary Internet Files\Content.IE5\BQFLKEVZ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62" y="2420666"/>
            <a:ext cx="90322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.ZSHORNISLAVKOV\AppData\Local\Microsoft\Windows\Temporary Internet Files\Content.IE5\D0S4VITG\MC900149922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20888"/>
            <a:ext cx="1355484" cy="115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ovale.ZSHORNISLAVKOV\AppData\Local\Microsoft\Windows\Temporary Internet Files\Content.IE5\D0S4VITG\MP9003993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76872"/>
            <a:ext cx="1036307" cy="12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.ZSHORNISLAVKOV\AppData\Local\Microsoft\Windows\Temporary Internet Files\Content.IE5\5AQR4NWV\MC9003586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31577"/>
            <a:ext cx="978861" cy="129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.ZSHORNISLAVKOV\AppData\Local\Microsoft\Windows\Temporary Internet Files\Content.IE5\D0S4VITG\MC9003830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049" y="3496372"/>
            <a:ext cx="1384990" cy="10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.ZSHORNISLAVKOV\AppData\Local\Microsoft\Windows\Temporary Internet Files\Content.IE5\5AQR4NWV\MC900215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362" y="3849785"/>
            <a:ext cx="1254410" cy="85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ovale.ZSHORNISLAVKOV\AppData\Local\Microsoft\Windows\Temporary Internet Files\Content.IE5\3SUBFP18\MC900232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991" y="4226348"/>
            <a:ext cx="1310980" cy="96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.ZSHORNISLAVKOV\AppData\Local\Microsoft\Windows\Temporary Internet Files\Content.IE5\BQFLKEVZ\MC9002153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35" y="5280398"/>
            <a:ext cx="1548394" cy="127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ovale.ZSHORNISLAVKOV\AppData\Local\Microsoft\Windows\Temporary Internet Files\Content.IE5\3SUBFP18\MC9002373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698" y="4651383"/>
            <a:ext cx="1241869" cy="105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ovale.ZSHORNISLAVKOV\AppData\Local\Microsoft\Windows\Temporary Internet Files\Content.IE5\BQFLKEVZ\MC90024610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614" y="3505876"/>
            <a:ext cx="1091435" cy="1200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novale.ZSHORNISLAVKOV\AppData\Local\Microsoft\Windows\Temporary Internet Files\Content.IE5\BQFLKEVZ\MC9001127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575" y="4967696"/>
            <a:ext cx="914538" cy="82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ovale.ZSHORNISLAVKOV\AppData\Local\Microsoft\Windows\Temporary Internet Files\Content.IE5\5AQR4NWV\MP90018266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67894"/>
            <a:ext cx="1074269" cy="71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novale.ZSHORNISLAVKOV\AppData\Local\Microsoft\Windows\Temporary Internet Files\Content.IE5\3SUBFP18\MP90043415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316" y="4927224"/>
            <a:ext cx="945298" cy="62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novale.ZSHORNISLAVKOV\AppData\Local\Microsoft\Windows\Temporary Internet Files\Content.IE5\BQFLKEVZ\MP900431257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665" y="5179237"/>
            <a:ext cx="825128" cy="107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novale.ZSHORNISLAVKOV\AppData\Local\Microsoft\Windows\Temporary Internet Files\Content.IE5\D0S4VITG\MC90014991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001" y="5707092"/>
            <a:ext cx="1107634" cy="88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60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      Zdravá jídla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        Nezdravá jídla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Přiřaď správně zdravá a nezdravá jídla -        </a:t>
            </a:r>
            <a:br>
              <a:rPr lang="cs-CZ" u="sng" dirty="0" smtClean="0"/>
            </a:br>
            <a:r>
              <a:rPr lang="cs-CZ" dirty="0" smtClean="0"/>
              <a:t>                       </a:t>
            </a:r>
            <a:r>
              <a:rPr lang="cs-CZ" u="sng" dirty="0" smtClean="0"/>
              <a:t>řešení</a:t>
            </a:r>
            <a:endParaRPr lang="cs-CZ" u="sng" dirty="0"/>
          </a:p>
        </p:txBody>
      </p:sp>
      <p:pic>
        <p:nvPicPr>
          <p:cNvPr id="1026" name="Picture 2" descr="C:\Users\novale.ZSHORNISLAVKOV\AppData\Local\Microsoft\Windows\Temporary Internet Files\Content.IE5\3SUBFP18\MC90041313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687" y="4737871"/>
            <a:ext cx="1556135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vale.ZSHORNISLAVKOV\AppData\Local\Microsoft\Windows\Temporary Internet Files\Content.IE5\BQFLKEVZ\MC900290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89201"/>
            <a:ext cx="903226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vale.ZSHORNISLAVKOV\AppData\Local\Microsoft\Windows\Temporary Internet Files\Content.IE5\D0S4VITG\MC900149922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86221"/>
            <a:ext cx="1355484" cy="115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ovale.ZSHORNISLAVKOV\AppData\Local\Microsoft\Windows\Temporary Internet Files\Content.IE5\D0S4VITG\MP9003993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276872"/>
            <a:ext cx="1036307" cy="129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ovale.ZSHORNISLAVKOV\AppData\Local\Microsoft\Windows\Temporary Internet Files\Content.IE5\5AQR4NWV\MC9003586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18" y="3145622"/>
            <a:ext cx="978861" cy="129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ovale.ZSHORNISLAVKOV\AppData\Local\Microsoft\Windows\Temporary Internet Files\Content.IE5\D0S4VITG\MC9003830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470" y="5603192"/>
            <a:ext cx="1384990" cy="101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ovale.ZSHORNISLAVKOV\AppData\Local\Microsoft\Windows\Temporary Internet Files\Content.IE5\5AQR4NWV\MC900215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526" y="2420666"/>
            <a:ext cx="1254410" cy="85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ovale.ZSHORNISLAVKOV\AppData\Local\Microsoft\Windows\Temporary Internet Files\Content.IE5\3SUBFP18\MC900232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202" y="4584971"/>
            <a:ext cx="1310980" cy="965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ovale.ZSHORNISLAVKOV\AppData\Local\Microsoft\Windows\Temporary Internet Files\Content.IE5\BQFLKEVZ\MC9002153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0279" y="4709014"/>
            <a:ext cx="1548394" cy="127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ovale.ZSHORNISLAVKOV\AppData\Local\Microsoft\Windows\Temporary Internet Files\Content.IE5\3SUBFP18\MC9002373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005" y="3428778"/>
            <a:ext cx="1241869" cy="105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ovale.ZSHORNISLAVKOV\AppData\Local\Microsoft\Windows\Temporary Internet Files\Content.IE5\BQFLKEVZ\MC90024610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179" y="4641921"/>
            <a:ext cx="1091435" cy="1200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novale.ZSHORNISLAVKOV\AppData\Local\Microsoft\Windows\Temporary Internet Files\Content.IE5\BQFLKEVZ\MC90011272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90" y="2258298"/>
            <a:ext cx="914538" cy="82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ovale.ZSHORNISLAVKOV\AppData\Local\Microsoft\Windows\Temporary Internet Files\Content.IE5\5AQR4NWV\MP90018266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97970"/>
            <a:ext cx="1074269" cy="717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novale.ZSHORNISLAVKOV\AppData\Local\Microsoft\Windows\Temporary Internet Files\Content.IE5\3SUBFP18\MP90043415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539" y="3825992"/>
            <a:ext cx="945298" cy="62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novale.ZSHORNISLAVKOV\AppData\Local\Microsoft\Windows\Temporary Internet Files\Content.IE5\BQFLKEVZ\MP900431257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266" y="3793445"/>
            <a:ext cx="825128" cy="1077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ovale.ZSHORNISLAVKOV\AppData\Local\Microsoft\Windows\Temporary Internet Files\Content.IE5\D0S4VITG\MC90014991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460" y="3465499"/>
            <a:ext cx="1215970" cy="97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ovale.ZSHORNISLAVKOV\AppData\Local\Microsoft\Windows\Temporary Internet Files\Content.IE5\BQFLKEVZ\MP90042229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483" y="2155151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2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3648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Obrázky použity z Microsoft Office - klipart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085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17</TotalTime>
  <Words>46</Words>
  <Application>Microsoft Office PowerPoint</Application>
  <PresentationFormat>Předvádění na obrazovce (4:3)</PresentationFormat>
  <Paragraphs>10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Mountain</vt:lpstr>
      <vt:lpstr>Doplňovačka – zdravé a nezdravé potraviny</vt:lpstr>
      <vt:lpstr>Přiřaď správně zdravá a nezdravá jídla</vt:lpstr>
      <vt:lpstr>Přiřaď správně zdravá a nezdravá jídla -                                řešení</vt:lpstr>
      <vt:lpstr>Obrázky použity z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Doplňovačka – zdravé a nezdravé potraviny</dc:title>
  <dc:creator>Nováková Lenka</dc:creator>
  <cp:lastModifiedBy>Nováková Lenka</cp:lastModifiedBy>
  <cp:revision>2</cp:revision>
  <dcterms:created xsi:type="dcterms:W3CDTF">2011-09-21T09:21:00Z</dcterms:created>
  <dcterms:modified xsi:type="dcterms:W3CDTF">2011-09-21T09:38:04Z</dcterms:modified>
</cp:coreProperties>
</file>