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496E46-E562-4DEB-93C3-528FF3496E11}" type="datetimeFigureOut">
              <a:rPr lang="cs-CZ" smtClean="0"/>
              <a:pPr/>
              <a:t>29.11.2013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787556-C69C-43BF-BCDB-AE418EE7F0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357850" cy="9286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7" y="1556766"/>
          <a:ext cx="6215106" cy="4944072"/>
        </p:xfrm>
        <a:graphic>
          <a:graphicData uri="http://schemas.openxmlformats.org/drawingml/2006/table">
            <a:tbl>
              <a:tblPr/>
              <a:tblGrid>
                <a:gridCol w="2299039"/>
                <a:gridCol w="3916067"/>
              </a:tblGrid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Násobilka - procvičování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procvičí již známé učivo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malou násobilku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násobilka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29.11.2013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500166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191087">
            <a:off x="7268721" y="2216138"/>
            <a:ext cx="184731" cy="40011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1700808"/>
            <a:ext cx="3528392" cy="4637112"/>
          </a:xfrm>
          <a:prstGeom prst="rect">
            <a:avLst/>
          </a:prstGeom>
        </p:spPr>
      </p:pic>
      <p:sp>
        <p:nvSpPr>
          <p:cNvPr id="6" name="Oválný bublinový popisek 5"/>
          <p:cNvSpPr/>
          <p:nvPr/>
        </p:nvSpPr>
        <p:spPr>
          <a:xfrm>
            <a:off x="4932040" y="745910"/>
            <a:ext cx="3447760" cy="1728192"/>
          </a:xfrm>
          <a:prstGeom prst="wedgeEllipseCallout">
            <a:avLst>
              <a:gd name="adj1" fmla="val -123006"/>
              <a:gd name="adj2" fmla="val 154444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1171061"/>
            <a:ext cx="29756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Ahoj, já jsem myšák Béďa.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Pomůžete mi dnes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s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smtClean="0">
                <a:solidFill>
                  <a:srgbClr val="002060"/>
                </a:solidFill>
              </a:rPr>
              <a:t>násobilkou?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ný popisek 4"/>
          <p:cNvSpPr/>
          <p:nvPr/>
        </p:nvSpPr>
        <p:spPr>
          <a:xfrm>
            <a:off x="428596" y="3694180"/>
            <a:ext cx="1928826" cy="612648"/>
          </a:xfrm>
          <a:prstGeom prst="wedgeEllipseCallout">
            <a:avLst>
              <a:gd name="adj1" fmla="val 74758"/>
              <a:gd name="adj2" fmla="val 160371"/>
            </a:avLst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85786" y="3800449"/>
            <a:ext cx="13869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Násobíme :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85786" y="500042"/>
            <a:ext cx="1140056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 x 8 =</a:t>
            </a:r>
          </a:p>
          <a:p>
            <a:endParaRPr lang="cs-CZ" sz="2800" b="1" dirty="0"/>
          </a:p>
          <a:p>
            <a:r>
              <a:rPr lang="cs-CZ" sz="2800" b="1" dirty="0" smtClean="0"/>
              <a:t>6 x 9 =</a:t>
            </a:r>
          </a:p>
          <a:p>
            <a:endParaRPr lang="cs-CZ" sz="2800" b="1" dirty="0"/>
          </a:p>
          <a:p>
            <a:r>
              <a:rPr lang="cs-CZ" sz="2800" b="1" dirty="0" smtClean="0"/>
              <a:t>5 x 7 =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1934" y="500042"/>
            <a:ext cx="1140056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 x 3 =</a:t>
            </a:r>
          </a:p>
          <a:p>
            <a:endParaRPr lang="cs-CZ" sz="2800" b="1" dirty="0"/>
          </a:p>
          <a:p>
            <a:r>
              <a:rPr lang="cs-CZ" sz="2800" b="1" dirty="0" smtClean="0"/>
              <a:t>8 x 2 =</a:t>
            </a:r>
          </a:p>
          <a:p>
            <a:endParaRPr lang="cs-CZ" sz="2800" b="1" dirty="0"/>
          </a:p>
          <a:p>
            <a:r>
              <a:rPr lang="cs-CZ" sz="2800" b="1" dirty="0" smtClean="0"/>
              <a:t>4 x 4 =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00760" y="4000504"/>
            <a:ext cx="122180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 x 9 =</a:t>
            </a:r>
          </a:p>
          <a:p>
            <a:endParaRPr lang="cs-CZ" sz="2800" b="1" dirty="0"/>
          </a:p>
          <a:p>
            <a:r>
              <a:rPr lang="cs-CZ" sz="2800" b="1" dirty="0" smtClean="0"/>
              <a:t>7 x 6 = </a:t>
            </a:r>
          </a:p>
          <a:p>
            <a:endParaRPr lang="cs-CZ" sz="2800" b="1" dirty="0"/>
          </a:p>
          <a:p>
            <a:r>
              <a:rPr lang="cs-CZ" sz="2800" b="1" dirty="0" smtClean="0"/>
              <a:t>0 x 2 =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00232" y="500042"/>
            <a:ext cx="55015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40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54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35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14942" y="500042"/>
            <a:ext cx="55015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16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43768" y="4000504"/>
            <a:ext cx="55015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81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42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0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3800449"/>
            <a:ext cx="2018997" cy="28338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1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ný popisek 2"/>
          <p:cNvSpPr/>
          <p:nvPr/>
        </p:nvSpPr>
        <p:spPr>
          <a:xfrm>
            <a:off x="539267" y="3573652"/>
            <a:ext cx="1928826" cy="612648"/>
          </a:xfrm>
          <a:prstGeom prst="wedgeEllipseCallout">
            <a:avLst>
              <a:gd name="adj1" fmla="val 72427"/>
              <a:gd name="adj2" fmla="val 189733"/>
            </a:avLst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21434" y="3702849"/>
            <a:ext cx="10679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Dělíme :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714356"/>
            <a:ext cx="125707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 : 4 =</a:t>
            </a:r>
          </a:p>
          <a:p>
            <a:endParaRPr lang="cs-CZ" sz="2800" b="1" dirty="0"/>
          </a:p>
          <a:p>
            <a:r>
              <a:rPr lang="cs-CZ" sz="2800" b="1" dirty="0" smtClean="0"/>
              <a:t>15 : 5 =</a:t>
            </a:r>
          </a:p>
          <a:p>
            <a:endParaRPr lang="cs-CZ" sz="2800" b="1" dirty="0"/>
          </a:p>
          <a:p>
            <a:r>
              <a:rPr lang="cs-CZ" sz="2800" b="1" dirty="0" smtClean="0"/>
              <a:t>4 :  4  =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71934" y="714356"/>
            <a:ext cx="125707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48 : 6 =</a:t>
            </a:r>
          </a:p>
          <a:p>
            <a:endParaRPr lang="cs-CZ" sz="2800" b="1" dirty="0"/>
          </a:p>
          <a:p>
            <a:r>
              <a:rPr lang="cs-CZ" sz="2800" b="1" dirty="0" smtClean="0"/>
              <a:t>20 : 5 =</a:t>
            </a:r>
          </a:p>
          <a:p>
            <a:endParaRPr lang="cs-CZ" sz="2800" b="1" dirty="0"/>
          </a:p>
          <a:p>
            <a:r>
              <a:rPr lang="cs-CZ" sz="2800" b="1" dirty="0" smtClean="0"/>
              <a:t>49 : 7 =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0694" y="4000504"/>
            <a:ext cx="125707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27 : 3 =</a:t>
            </a:r>
          </a:p>
          <a:p>
            <a:endParaRPr lang="cs-CZ" sz="2800" b="1" dirty="0"/>
          </a:p>
          <a:p>
            <a:r>
              <a:rPr lang="cs-CZ" sz="2800" b="1" dirty="0" smtClean="0"/>
              <a:t>40 : 8 =</a:t>
            </a:r>
          </a:p>
          <a:p>
            <a:endParaRPr lang="cs-CZ" sz="2800" b="1" dirty="0"/>
          </a:p>
          <a:p>
            <a:r>
              <a:rPr lang="cs-CZ" sz="2800" b="1" dirty="0" smtClean="0"/>
              <a:t>10 : 1 =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71670" y="714356"/>
            <a:ext cx="36740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7818" y="714356"/>
            <a:ext cx="36740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4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86578" y="4000504"/>
            <a:ext cx="55015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9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5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3702849"/>
            <a:ext cx="1919395" cy="29677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28596" y="571480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182</Words>
  <Application>Microsoft Office PowerPoint</Application>
  <PresentationFormat>Předvádění na obrazovce (4:3)</PresentationFormat>
  <Paragraphs>97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Dum</cp:lastModifiedBy>
  <cp:revision>6</cp:revision>
  <dcterms:created xsi:type="dcterms:W3CDTF">2013-11-27T16:02:26Z</dcterms:created>
  <dcterms:modified xsi:type="dcterms:W3CDTF">2013-11-29T12:17:58Z</dcterms:modified>
</cp:coreProperties>
</file>