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60773-C9F2-4E2A-9332-5372F33C8A4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24666-8A21-4AE9-8CED-8D7A1F802D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Růst a vývoj člověka – správné pořadí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33826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Mgr. Hana </a:t>
            </a:r>
            <a:r>
              <a:rPr lang="cs-CZ" sz="2400" dirty="0" err="1" smtClean="0"/>
              <a:t>Stodulková</a:t>
            </a:r>
            <a:r>
              <a:rPr lang="cs-CZ" sz="2400" dirty="0" smtClean="0"/>
              <a:t> 1.ZŠ Horní Slavkov</a:t>
            </a:r>
          </a:p>
          <a:p>
            <a:endParaRPr lang="cs-CZ" sz="2400" dirty="0" smtClean="0"/>
          </a:p>
          <a:p>
            <a:r>
              <a:rPr lang="cs-CZ" sz="2000" b="1" dirty="0" smtClean="0"/>
              <a:t>VY_32_INOVACE_222_RŮST A VÝVOJ ČLOVĚKA</a:t>
            </a:r>
          </a:p>
          <a:p>
            <a:endParaRPr lang="cs-CZ" sz="2000" b="1" dirty="0"/>
          </a:p>
          <a:p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049" y="4725144"/>
            <a:ext cx="5783271" cy="1621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679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do správného pořadí:</a:t>
            </a:r>
            <a:endParaRPr lang="cs-CZ" dirty="0"/>
          </a:p>
        </p:txBody>
      </p:sp>
      <p:pic>
        <p:nvPicPr>
          <p:cNvPr id="2051" name="Picture 3" descr="C:\Users\novale.ZSHORNISLAVKOV\AppData\Local\Microsoft\Windows\Temporary Internet Files\Content.IE5\JTCLCGC4\MP90040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1109237" cy="166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AAM325OR\MP9003089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122224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.ZSHORNISLAVKOV\AppData\Local\Microsoft\Windows\Temporary Internet Files\Content.IE5\AAM325OR\MP9002020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308" y="4005064"/>
            <a:ext cx="1357120" cy="204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vale.ZSHORNISLAVKOV\AppData\Local\Microsoft\Windows\Temporary Internet Files\Content.IE5\AAM325OR\MP9004394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779" y="3913179"/>
            <a:ext cx="1488576" cy="222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vale.ZSHORNISLAVKOV\AppData\Local\Microsoft\Windows\Temporary Internet Files\Content.IE5\AAM325OR\MP9004393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63" y="1762481"/>
            <a:ext cx="1656184" cy="145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Novorozenec</a:t>
            </a:r>
          </a:p>
          <a:p>
            <a:endParaRPr lang="cs-CZ" dirty="0"/>
          </a:p>
          <a:p>
            <a:r>
              <a:rPr lang="cs-CZ" dirty="0" smtClean="0"/>
              <a:t>Kojenec</a:t>
            </a:r>
          </a:p>
          <a:p>
            <a:endParaRPr lang="cs-CZ" dirty="0"/>
          </a:p>
          <a:p>
            <a:r>
              <a:rPr lang="cs-CZ" dirty="0" smtClean="0"/>
              <a:t>Batole</a:t>
            </a:r>
          </a:p>
          <a:p>
            <a:endParaRPr lang="cs-CZ" dirty="0"/>
          </a:p>
          <a:p>
            <a:r>
              <a:rPr lang="cs-CZ" dirty="0" smtClean="0"/>
              <a:t>Předškolák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562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Školák</a:t>
            </a:r>
          </a:p>
          <a:p>
            <a:endParaRPr lang="cs-CZ" dirty="0"/>
          </a:p>
          <a:p>
            <a:r>
              <a:rPr lang="cs-CZ" dirty="0" smtClean="0"/>
              <a:t>Dospívající</a:t>
            </a:r>
          </a:p>
          <a:p>
            <a:endParaRPr lang="cs-CZ" dirty="0"/>
          </a:p>
          <a:p>
            <a:r>
              <a:rPr lang="cs-CZ" dirty="0" smtClean="0"/>
              <a:t>Dospělý</a:t>
            </a:r>
          </a:p>
          <a:p>
            <a:endParaRPr lang="cs-CZ" dirty="0"/>
          </a:p>
          <a:p>
            <a:r>
              <a:rPr lang="cs-CZ" dirty="0" smtClean="0"/>
              <a:t>Starý člověk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774" y="1746399"/>
            <a:ext cx="2328863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44824"/>
            <a:ext cx="163988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469" y="3501008"/>
            <a:ext cx="1895475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03700"/>
            <a:ext cx="1987550" cy="198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78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1" name="Picture 3" descr="C:\Users\novale.ZSHORNISLAVKOV\AppData\Local\Microsoft\Windows\Temporary Internet Files\Content.IE5\JTCLCGC4\MP90040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542" y="1628800"/>
            <a:ext cx="1109237" cy="166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AAM325OR\MP9003089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95664"/>
            <a:ext cx="122224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.ZSHORNISLAVKOV\AppData\Local\Microsoft\Windows\Temporary Internet Files\Content.IE5\AAM325OR\MP9002020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1357120" cy="204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vale.ZSHORNISLAVKOV\AppData\Local\Microsoft\Windows\Temporary Internet Files\Content.IE5\AAM325OR\MP9004394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004" y="4293096"/>
            <a:ext cx="1488576" cy="222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Novorozenec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r>
              <a:rPr lang="cs-CZ" dirty="0" smtClean="0"/>
              <a:t>  </a:t>
            </a:r>
            <a:r>
              <a:rPr lang="cs-CZ" dirty="0" smtClean="0"/>
              <a:t>Kojenec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Batole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dirty="0" smtClean="0"/>
              <a:t>Předškolák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53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Školák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                                        </a:t>
            </a:r>
            <a:r>
              <a:rPr lang="cs-CZ" dirty="0" smtClean="0"/>
              <a:t>Dospívající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Dospělý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</a:t>
            </a:r>
            <a:r>
              <a:rPr lang="cs-CZ" dirty="0" smtClean="0"/>
              <a:t>Starý člověk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905" y="4833879"/>
            <a:ext cx="2328863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163988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223" y="3645024"/>
            <a:ext cx="1895475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830" y="2021893"/>
            <a:ext cx="1987550" cy="198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82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Obrázky použity z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756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34</TotalTime>
  <Words>59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LuckyTie</vt:lpstr>
      <vt:lpstr>Růst a vývoj člověka – správné pořadí</vt:lpstr>
      <vt:lpstr>Seřaď do správného pořadí:</vt:lpstr>
      <vt:lpstr>Prezentace aplikace PowerPoint</vt:lpstr>
      <vt:lpstr>Řešení:</vt:lpstr>
      <vt:lpstr>ŘEŠENÍ:</vt:lpstr>
      <vt:lpstr>Obrázky použity z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Růst a vývoj člověka – správné pořadí</dc:title>
  <dc:creator>Nováková Lenka</dc:creator>
  <cp:lastModifiedBy>Martin Králík</cp:lastModifiedBy>
  <cp:revision>7</cp:revision>
  <dcterms:created xsi:type="dcterms:W3CDTF">2011-09-21T10:02:13Z</dcterms:created>
  <dcterms:modified xsi:type="dcterms:W3CDTF">2012-02-29T14:59:04Z</dcterms:modified>
</cp:coreProperties>
</file>