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6"/>
  </p:notesMasterIdLst>
  <p:sldIdLst>
    <p:sldId id="267" r:id="rId2"/>
    <p:sldId id="268" r:id="rId3"/>
    <p:sldId id="269" r:id="rId4"/>
    <p:sldId id="256" r:id="rId5"/>
    <p:sldId id="257" r:id="rId6"/>
    <p:sldId id="258" r:id="rId7"/>
    <p:sldId id="259" r:id="rId8"/>
    <p:sldId id="261" r:id="rId9"/>
    <p:sldId id="263" r:id="rId10"/>
    <p:sldId id="266" r:id="rId11"/>
    <p:sldId id="264" r:id="rId12"/>
    <p:sldId id="265" r:id="rId13"/>
    <p:sldId id="260" r:id="rId14"/>
    <p:sldId id="26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9" autoAdjust="0"/>
    <p:restoredTop sz="93970" autoAdjust="0"/>
  </p:normalViewPr>
  <p:slideViewPr>
    <p:cSldViewPr>
      <p:cViewPr varScale="1">
        <p:scale>
          <a:sx n="55" d="100"/>
          <a:sy n="55" d="100"/>
        </p:scale>
        <p:origin x="-1062" y="-7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BA14E5-7632-4D09-9692-9A27062D9EB3}" type="datetimeFigureOut">
              <a:rPr lang="en-US" smtClean="0"/>
              <a:pPr/>
              <a:t>11/21/2013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BB1556-189E-467E-9271-2B2F987ED83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52605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noProof="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B1556-189E-467E-9271-2B2F987ED837}" type="slidenum">
              <a:rPr lang="en-US" smtClean="0"/>
              <a:pPr/>
              <a:t>5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BB1556-189E-467E-9271-2B2F987ED837}" type="slidenum">
              <a:rPr lang="en-US" smtClean="0"/>
              <a:pPr/>
              <a:t>7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4F3E6-2916-4C1C-8688-A6FD4EE5F868}" type="datetimeFigureOut">
              <a:rPr lang="cs-CZ" smtClean="0"/>
              <a:pPr/>
              <a:t>21.11.2013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329F-6A63-422F-A404-294B44BEA1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4F3E6-2916-4C1C-8688-A6FD4EE5F868}" type="datetimeFigureOut">
              <a:rPr lang="cs-CZ" smtClean="0"/>
              <a:pPr/>
              <a:t>21.11.2013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329F-6A63-422F-A404-294B44BEA1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4F3E6-2916-4C1C-8688-A6FD4EE5F868}" type="datetimeFigureOut">
              <a:rPr lang="cs-CZ" smtClean="0"/>
              <a:pPr/>
              <a:t>21.11.2013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329F-6A63-422F-A404-294B44BEA1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4F3E6-2916-4C1C-8688-A6FD4EE5F868}" type="datetimeFigureOut">
              <a:rPr lang="cs-CZ" smtClean="0"/>
              <a:pPr/>
              <a:t>21.11.2013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329F-6A63-422F-A404-294B44BEA1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4F3E6-2916-4C1C-8688-A6FD4EE5F868}" type="datetimeFigureOut">
              <a:rPr lang="cs-CZ" smtClean="0"/>
              <a:pPr/>
              <a:t>21.11.2013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329F-6A63-422F-A404-294B44BEA1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4F3E6-2916-4C1C-8688-A6FD4EE5F868}" type="datetimeFigureOut">
              <a:rPr lang="cs-CZ" smtClean="0"/>
              <a:pPr/>
              <a:t>21.11.2013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235329F-6A63-422F-A404-294B44BEA1E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4F3E6-2916-4C1C-8688-A6FD4EE5F868}" type="datetimeFigureOut">
              <a:rPr lang="cs-CZ" smtClean="0"/>
              <a:pPr/>
              <a:t>21.11.2013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329F-6A63-422F-A404-294B44BEA1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4F3E6-2916-4C1C-8688-A6FD4EE5F868}" type="datetimeFigureOut">
              <a:rPr lang="cs-CZ" smtClean="0"/>
              <a:pPr/>
              <a:t>21.11.2013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235329F-6A63-422F-A404-294B44BEA1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DC24F3E6-2916-4C1C-8688-A6FD4EE5F868}" type="datetimeFigureOut">
              <a:rPr lang="cs-CZ" smtClean="0"/>
              <a:pPr/>
              <a:t>21.11.2013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329F-6A63-422F-A404-294B44BEA1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4F3E6-2916-4C1C-8688-A6FD4EE5F868}" type="datetimeFigureOut">
              <a:rPr lang="cs-CZ" smtClean="0"/>
              <a:pPr/>
              <a:t>21.11.2013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329F-6A63-422F-A404-294B44BEA1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24F3E6-2916-4C1C-8688-A6FD4EE5F868}" type="datetimeFigureOut">
              <a:rPr lang="cs-CZ" smtClean="0"/>
              <a:pPr/>
              <a:t>21.11.2013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35329F-6A63-422F-A404-294B44BEA1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C24F3E6-2916-4C1C-8688-A6FD4EE5F868}" type="datetimeFigureOut">
              <a:rPr lang="cs-CZ" smtClean="0"/>
              <a:pPr/>
              <a:t>21.11.2013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235329F-6A63-422F-A404-294B44BEA1E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slide" Target="slide11.xml"/><Relationship Id="rId3" Type="http://schemas.openxmlformats.org/officeDocument/2006/relationships/image" Target="../media/image4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slide" Target="slide1.xml"/><Relationship Id="rId5" Type="http://schemas.openxmlformats.org/officeDocument/2006/relationships/slide" Target="slide13.xml"/><Relationship Id="rId4" Type="http://schemas.openxmlformats.org/officeDocument/2006/relationships/slide" Target="slide7.xml"/><Relationship Id="rId9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slide" Target="slide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5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1.png"/><Relationship Id="rId7" Type="http://schemas.openxmlformats.org/officeDocument/2006/relationships/image" Target="../media/image2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microsoft.com/office/2007/relationships/hdphoto" Target="../media/hdphoto2.wdp"/><Relationship Id="rId5" Type="http://schemas.openxmlformats.org/officeDocument/2006/relationships/image" Target="../media/image22.png"/><Relationship Id="rId4" Type="http://schemas.microsoft.com/office/2007/relationships/hdphoto" Target="../media/hdphoto1.wdp"/><Relationship Id="rId9" Type="http://schemas.microsoft.com/office/2007/relationships/hdphoto" Target="../media/hdphoto3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7" Type="http://schemas.openxmlformats.org/officeDocument/2006/relationships/image" Target="../media/image5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slide" Target="slide5.xml"/><Relationship Id="rId5" Type="http://schemas.openxmlformats.org/officeDocument/2006/relationships/image" Target="../media/image28.jpeg"/><Relationship Id="rId4" Type="http://schemas.openxmlformats.org/officeDocument/2006/relationships/image" Target="../media/image27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luci-ada-nati.blog.cz/0903/mr-bean" TargetMode="External"/><Relationship Id="rId13" Type="http://schemas.openxmlformats.org/officeDocument/2006/relationships/hyperlink" Target="http://www.leanhealthcareexchange.com/?attachment_id=674" TargetMode="External"/><Relationship Id="rId18" Type="http://schemas.openxmlformats.org/officeDocument/2006/relationships/hyperlink" Target="http://www.logoblog.org/wordpress/soccer-logos/" TargetMode="External"/><Relationship Id="rId26" Type="http://schemas.openxmlformats.org/officeDocument/2006/relationships/hyperlink" Target="http://cs.wikipedia.org/wiki/Soubor:Buckingham_palace1.jpg" TargetMode="External"/><Relationship Id="rId3" Type="http://schemas.openxmlformats.org/officeDocument/2006/relationships/hyperlink" Target="http://cs.wikipedia.org/wiki/Soubor:Londonwappen.jpg" TargetMode="External"/><Relationship Id="rId21" Type="http://schemas.openxmlformats.org/officeDocument/2006/relationships/hyperlink" Target="http://www.zimbio.com/pictures/LquOpY1dYDL/Harlequins+RL+v+Manly+Sea+Eagles/nB-0PY3QX3M/Andrew+Suniula" TargetMode="External"/><Relationship Id="rId7" Type="http://schemas.openxmlformats.org/officeDocument/2006/relationships/hyperlink" Target="http://www.youtube.com/" TargetMode="External"/><Relationship Id="rId12" Type="http://schemas.openxmlformats.org/officeDocument/2006/relationships/hyperlink" Target="http://en.wikipedia.org/wiki/File:City_Hall_and_The_Scoop_Aerial_View.jpg" TargetMode="External"/><Relationship Id="rId17" Type="http://schemas.openxmlformats.org/officeDocument/2006/relationships/hyperlink" Target="http://cs.wikipedia.org/wiki/Soubor:600px_FFC_su_sfondo_Bianco_e_Nero.png" TargetMode="External"/><Relationship Id="rId25" Type="http://schemas.openxmlformats.org/officeDocument/2006/relationships/hyperlink" Target="http://cs.wikipedia.org/wiki/Soubor:Big_Ben.jpg" TargetMode="External"/><Relationship Id="rId2" Type="http://schemas.openxmlformats.org/officeDocument/2006/relationships/hyperlink" Target="http://cs.wikipedia.org/wiki/Soubor:Flag_of_the_City_of_London.svg" TargetMode="External"/><Relationship Id="rId16" Type="http://schemas.openxmlformats.org/officeDocument/2006/relationships/hyperlink" Target="http://www.planetware.com/picture/london-westminster-abbey-eng-gblnwm11.htm" TargetMode="External"/><Relationship Id="rId20" Type="http://schemas.openxmlformats.org/officeDocument/2006/relationships/hyperlink" Target="http://www.tottenhamhotspur.com/news/articles/clubunveilsnewbadge.html" TargetMode="External"/><Relationship Id="rId29" Type="http://schemas.openxmlformats.org/officeDocument/2006/relationships/hyperlink" Target="http://cs.wikipedia.org/wiki/Soubor:Atkinson_Rowan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velkomesta24.cz/londyn-london-16" TargetMode="External"/><Relationship Id="rId11" Type="http://schemas.openxmlformats.org/officeDocument/2006/relationships/hyperlink" Target="http://en.wikipedia.org/wiki/File:WBB.jpg" TargetMode="External"/><Relationship Id="rId24" Type="http://schemas.openxmlformats.org/officeDocument/2006/relationships/hyperlink" Target="http://www.zimbio.com/pictures/nVay6SYL3QU/Arsenal+v+Chelsea+FA+Cup+Semi+Final/Vy4Ro7Sxytc/Michael+Ballack" TargetMode="External"/><Relationship Id="rId5" Type="http://schemas.openxmlformats.org/officeDocument/2006/relationships/hyperlink" Target="http://www.obrazkyanimace.com/mr-bean.html" TargetMode="External"/><Relationship Id="rId15" Type="http://schemas.openxmlformats.org/officeDocument/2006/relationships/hyperlink" Target="http://supr-fun.blog.cz/0705/anglie" TargetMode="External"/><Relationship Id="rId23" Type="http://schemas.openxmlformats.org/officeDocument/2006/relationships/hyperlink" Target="http://sports.ellamey.com/cricket_history.html" TargetMode="External"/><Relationship Id="rId28" Type="http://schemas.openxmlformats.org/officeDocument/2006/relationships/hyperlink" Target="http://cs.wikipedia.org/wiki/Soubor:PicadillyCircus20040807_CopyrightKaihsuTai.jpg" TargetMode="External"/><Relationship Id="rId10" Type="http://schemas.openxmlformats.org/officeDocument/2006/relationships/hyperlink" Target="http://en.wikipedia.org/wiki/File:City.hall.london.arp.jpg" TargetMode="External"/><Relationship Id="rId19" Type="http://schemas.openxmlformats.org/officeDocument/2006/relationships/hyperlink" Target="http://www.spurs.cz/www/index.php?option=com_content&amp;view=article&amp;id=601:tottenham-west-ham-preview-pedstaveni-soupee&amp;catid=47:preview-pl&amp;Itemid=63" TargetMode="External"/><Relationship Id="rId31" Type="http://schemas.openxmlformats.org/officeDocument/2006/relationships/image" Target="../media/image5.png"/><Relationship Id="rId4" Type="http://schemas.openxmlformats.org/officeDocument/2006/relationships/hyperlink" Target="http://www.obrazkyanimace.com/" TargetMode="External"/><Relationship Id="rId9" Type="http://schemas.openxmlformats.org/officeDocument/2006/relationships/hyperlink" Target="http://girls-sky.blog.cz/rubrika/mista-krajiny-mesta" TargetMode="External"/><Relationship Id="rId14" Type="http://schemas.openxmlformats.org/officeDocument/2006/relationships/hyperlink" Target="http://en.wikipedia.org/wiki/File:Tower_of_London,_April_2006.jpg" TargetMode="External"/><Relationship Id="rId22" Type="http://schemas.openxmlformats.org/officeDocument/2006/relationships/hyperlink" Target="http://www.myenglandtravel.com/wimbledon-photos.html" TargetMode="External"/><Relationship Id="rId27" Type="http://schemas.openxmlformats.org/officeDocument/2006/relationships/hyperlink" Target="http://cs.wikipedia.org/wiki/Soubor:St._Pauls_cathedral.jpg" TargetMode="External"/><Relationship Id="rId30" Type="http://schemas.openxmlformats.org/officeDocument/2006/relationships/slide" Target="slide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204864"/>
            <a:ext cx="8856984" cy="4248472"/>
          </a:xfrm>
          <a:solidFill>
            <a:schemeClr val="tx1"/>
          </a:solidFill>
        </p:spPr>
        <p:txBody>
          <a:bodyPr>
            <a:normAutofit fontScale="92500" lnSpcReduction="20000"/>
          </a:bodyPr>
          <a:lstStyle/>
          <a:p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Název projektu:</a:t>
            </a:r>
            <a:r>
              <a:rPr lang="cs-CZ" b="1" dirty="0" smtClean="0">
                <a:solidFill>
                  <a:schemeClr val="bg1"/>
                </a:solidFill>
              </a:rPr>
              <a:t>   Moderní technologie ve výuce				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Název materiálu:	 </a:t>
            </a:r>
            <a:r>
              <a:rPr lang="cs-CZ" b="1" dirty="0" smtClean="0">
                <a:solidFill>
                  <a:schemeClr val="bg1"/>
                </a:solidFill>
              </a:rPr>
              <a:t>Londýn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 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 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 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 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Hrazeno z EU OP - VK</a:t>
            </a:r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6672"/>
            <a:ext cx="5759450" cy="18904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OPVK_hor_zakladni_logolink_RGB_cz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46116"/>
            <a:ext cx="6517640" cy="1231900"/>
          </a:xfrm>
          <a:prstGeom prst="rect">
            <a:avLst/>
          </a:prstGeom>
          <a:noFill/>
          <a:ln>
            <a:noFill/>
          </a:ln>
          <a:extLst/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692696"/>
            <a:ext cx="7467600" cy="532859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Pořadové číslo projektu: III/2 – 4.1.1.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 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Autor: Mgr. </a:t>
            </a:r>
            <a:r>
              <a:rPr lang="cs-CZ" b="1" dirty="0" err="1" smtClean="0">
                <a:solidFill>
                  <a:schemeClr val="bg1"/>
                </a:solidFill>
              </a:rPr>
              <a:t>Robková</a:t>
            </a:r>
            <a:r>
              <a:rPr lang="cs-CZ" b="1" dirty="0" smtClean="0">
                <a:solidFill>
                  <a:schemeClr val="bg1"/>
                </a:solidFill>
              </a:rPr>
              <a:t> Iva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 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Období: 11/ 2011 – 4/ 2012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 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Ročník: 6. 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Tematický okruh: Poznej svět a svoji </a:t>
            </a:r>
          </a:p>
          <a:p>
            <a:pPr>
              <a:buNone/>
            </a:pPr>
            <a:r>
              <a:rPr lang="cs-CZ" b="1">
                <a:solidFill>
                  <a:schemeClr val="bg1"/>
                </a:solidFill>
              </a:rPr>
              <a:t> </a:t>
            </a:r>
            <a:r>
              <a:rPr lang="cs-CZ" b="1" smtClean="0">
                <a:solidFill>
                  <a:schemeClr val="bg1"/>
                </a:solidFill>
              </a:rPr>
              <a:t>                              zemi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304096" y="1371918"/>
            <a:ext cx="45719" cy="45719"/>
          </a:xfrm>
          <a:solidFill>
            <a:schemeClr val="tx1"/>
          </a:solidFill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7467600" cy="5001419"/>
          </a:xfrm>
          <a:solidFill>
            <a:schemeClr val="tx1"/>
          </a:solidFill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Materiál je v souladu s RVP ZV a ŠVP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Anotace</a:t>
            </a:r>
            <a:r>
              <a:rPr lang="cs-CZ" dirty="0" smtClean="0">
                <a:solidFill>
                  <a:schemeClr val="bg1"/>
                </a:solidFill>
              </a:rPr>
              <a:t>		Prezentace k učivu – Londýn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			Slouží k získání poznatků o hlavním městě Velké Británie, 		zajímavostech a tradicích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			Předpokládá znalost základní slovní zásoby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Očekávaný výstup</a:t>
            </a:r>
            <a:r>
              <a:rPr lang="cs-CZ" dirty="0" smtClean="0">
                <a:solidFill>
                  <a:schemeClr val="bg1"/>
                </a:solidFill>
              </a:rPr>
              <a:t>	Rozumí obsahu textů v učebnici s vizuální podporou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			Dokáže doplnit krátké informace do textu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Speciální vzdělávací 	</a:t>
            </a:r>
            <a:r>
              <a:rPr lang="cs-CZ" dirty="0" smtClean="0">
                <a:solidFill>
                  <a:schemeClr val="bg1"/>
                </a:solidFill>
              </a:rPr>
              <a:t>Žádné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potřeby		</a:t>
            </a:r>
            <a:endParaRPr lang="cs-CZ" dirty="0" smtClean="0">
              <a:solidFill>
                <a:schemeClr val="bg1"/>
              </a:solidFill>
            </a:endParaRPr>
          </a:p>
          <a:p>
            <a:pPr>
              <a:buNone/>
            </a:pPr>
            <a:r>
              <a:rPr lang="cs-CZ" dirty="0" smtClean="0">
                <a:solidFill>
                  <a:schemeClr val="bg1"/>
                </a:solidFill>
              </a:rPr>
              <a:t> </a:t>
            </a:r>
          </a:p>
          <a:p>
            <a:pPr>
              <a:buNone/>
            </a:pPr>
            <a:r>
              <a:rPr lang="cs-CZ" b="1" dirty="0" smtClean="0">
                <a:solidFill>
                  <a:schemeClr val="bg1"/>
                </a:solidFill>
              </a:rPr>
              <a:t>Klíčová slova</a:t>
            </a:r>
            <a:r>
              <a:rPr lang="cs-CZ" dirty="0" smtClean="0">
                <a:solidFill>
                  <a:schemeClr val="bg1"/>
                </a:solidFill>
              </a:rPr>
              <a:t>	 Zeměpisné údaje, památky, tradice a zvyky</a:t>
            </a:r>
          </a:p>
          <a:p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777004" y="2132856"/>
            <a:ext cx="5589992" cy="186204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15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London</a:t>
            </a:r>
            <a:endParaRPr lang="cs-CZ" sz="115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01843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 cstate="print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4102661" y="180828"/>
            <a:ext cx="4562467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Main</a:t>
            </a:r>
            <a:r>
              <a:rPr lang="cs-CZ" sz="6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Menu</a:t>
            </a:r>
            <a:endParaRPr lang="cs-CZ" sz="6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 rot="1768413">
            <a:off x="361343" y="3458480"/>
            <a:ext cx="7785498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en-US" sz="4000" b="1" cap="none" spc="0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hlinkClick r:id="rId4" action="ppaction://hlinksldjump"/>
              </a:rPr>
              <a:t>Historic</a:t>
            </a:r>
            <a:r>
              <a:rPr lang="cs-CZ" sz="4000" b="1" cap="none" spc="0" dirty="0" err="1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hlinkClick r:id="rId4" action="ppaction://hlinksldjump"/>
              </a:rPr>
              <a:t>al</a:t>
            </a:r>
            <a:r>
              <a:rPr lang="cs-CZ" sz="4000" b="1" cap="none" spc="0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hlinkClick r:id="rId4" action="ppaction://hlinksldjump"/>
              </a:rPr>
              <a:t> </a:t>
            </a:r>
            <a:r>
              <a:rPr lang="cs-CZ" sz="4000" b="1" cap="none" spc="0" dirty="0" err="1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hlinkClick r:id="rId4" action="ppaction://hlinksldjump"/>
              </a:rPr>
              <a:t>sights</a:t>
            </a:r>
            <a:r>
              <a:rPr lang="cs-CZ" sz="4000" b="1" cap="none" spc="0" dirty="0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hlinkClick r:id="rId4" action="ppaction://hlinksldjump"/>
              </a:rPr>
              <a:t> and </a:t>
            </a:r>
            <a:r>
              <a:rPr lang="cs-CZ" sz="4000" b="1" cap="none" spc="0" dirty="0" err="1" smtClean="0">
                <a:ln>
                  <a:prstDash val="solid"/>
                </a:ln>
                <a:solidFill>
                  <a:srgbClr val="FF0000"/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hlinkClick r:id="rId4" action="ppaction://hlinksldjump"/>
              </a:rPr>
              <a:t>monuments</a:t>
            </a:r>
            <a:endParaRPr lang="cs-CZ" sz="4000" b="1" cap="none" spc="0" dirty="0">
              <a:ln>
                <a:prstDash val="solid"/>
              </a:ln>
              <a:solidFill>
                <a:srgbClr val="FF0000"/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404993" y="1700808"/>
            <a:ext cx="2175080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hlinkClick r:id="rId5" action="ppaction://hlinksldjump"/>
              </a:rPr>
              <a:t>Sources</a:t>
            </a:r>
            <a:endParaRPr lang="cs-CZ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9" name="Picture 10" descr="Obrázky - Mr Bean : 2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0219" y="5094413"/>
            <a:ext cx="1137292" cy="16195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Obdélník 1">
            <a:hlinkClick r:id="rId8" action="ppaction://hlinksldjump"/>
          </p:cNvPr>
          <p:cNvSpPr/>
          <p:nvPr/>
        </p:nvSpPr>
        <p:spPr>
          <a:xfrm rot="1720865">
            <a:off x="2392425" y="2679135"/>
            <a:ext cx="4257897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u="sng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Sports</a:t>
            </a:r>
            <a:r>
              <a:rPr lang="cs-CZ" sz="4000" b="1" u="sng" spc="50" dirty="0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 </a:t>
            </a:r>
            <a:r>
              <a:rPr lang="cs-CZ" sz="4000" b="1" u="sng" spc="50" dirty="0" err="1" smtClean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rPr>
              <a:t>activities</a:t>
            </a:r>
            <a:endParaRPr lang="cs-CZ" sz="4000" b="1" u="sng" cap="none" spc="50" dirty="0">
              <a:ln w="12700" cmpd="sng">
                <a:solidFill>
                  <a:schemeClr val="accent6">
                    <a:satMod val="120000"/>
                    <a:shade val="80000"/>
                  </a:schemeClr>
                </a:solidFill>
                <a:prstDash val="solid"/>
              </a:ln>
              <a:solidFill>
                <a:schemeClr val="accent6">
                  <a:tint val="1000"/>
                </a:schemeClr>
              </a:solidFill>
              <a:effectLst>
                <a:glow rad="53100">
                  <a:schemeClr val="accent6">
                    <a:satMod val="180000"/>
                    <a:alpha val="30000"/>
                  </a:schemeClr>
                </a:glo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 rot="1911306">
            <a:off x="441683" y="4605811"/>
            <a:ext cx="4951998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400" b="1" cap="none" spc="0" dirty="0" smtClean="0">
                <a:ln w="11430"/>
                <a:solidFill>
                  <a:srgbClr val="FF0000"/>
                </a:solidFill>
                <a:hlinkClick r:id="rId9" action="ppaction://hlinksldjump"/>
              </a:rPr>
              <a:t>Basic </a:t>
            </a:r>
            <a:r>
              <a:rPr lang="cs-CZ" sz="4400" b="1" cap="none" spc="0" dirty="0" err="1" smtClean="0">
                <a:ln w="11430"/>
                <a:solidFill>
                  <a:srgbClr val="FF0000"/>
                </a:solidFill>
                <a:hlinkClick r:id="rId9" action="ppaction://hlinksldjump"/>
              </a:rPr>
              <a:t>information</a:t>
            </a:r>
            <a:endParaRPr lang="cs-CZ" sz="4400" b="1" cap="none" spc="0" dirty="0">
              <a:ln w="11430"/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0044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7467600" cy="1143000"/>
          </a:xfrm>
        </p:spPr>
        <p:txBody>
          <a:bodyPr/>
          <a:lstStyle/>
          <a:p>
            <a:pPr algn="ctr"/>
            <a:r>
              <a:rPr lang="cs-CZ" spc="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Basic </a:t>
            </a:r>
            <a:r>
              <a:rPr lang="cs-CZ" spc="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information</a:t>
            </a:r>
            <a:endParaRPr lang="en-US" spc="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7467600" cy="4525963"/>
          </a:xfrm>
        </p:spPr>
        <p:txBody>
          <a:bodyPr/>
          <a:lstStyle/>
          <a:p>
            <a:r>
              <a:rPr lang="cs-CZ" dirty="0" smtClean="0">
                <a:latin typeface="Comic Sans MS" pitchFamily="66" charset="0"/>
              </a:rPr>
              <a:t>Statut:</a:t>
            </a: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Population</a:t>
            </a:r>
            <a:r>
              <a:rPr lang="cs-CZ" dirty="0" smtClean="0">
                <a:latin typeface="Comic Sans MS" pitchFamily="66" charset="0"/>
              </a:rPr>
              <a:t>: </a:t>
            </a:r>
          </a:p>
          <a:p>
            <a:r>
              <a:rPr lang="cs-CZ" dirty="0" smtClean="0">
                <a:latin typeface="Comic Sans MS" pitchFamily="66" charset="0"/>
              </a:rPr>
              <a:t>Area </a:t>
            </a:r>
            <a:r>
              <a:rPr lang="cs-CZ" dirty="0" err="1" smtClean="0">
                <a:latin typeface="Comic Sans MS" pitchFamily="66" charset="0"/>
              </a:rPr>
              <a:t>of</a:t>
            </a:r>
            <a:r>
              <a:rPr lang="cs-CZ" dirty="0" smtClean="0">
                <a:latin typeface="Comic Sans MS" pitchFamily="66" charset="0"/>
              </a:rPr>
              <a:t> </a:t>
            </a:r>
            <a:r>
              <a:rPr lang="cs-CZ" dirty="0" err="1" smtClean="0">
                <a:latin typeface="Comic Sans MS" pitchFamily="66" charset="0"/>
              </a:rPr>
              <a:t>the</a:t>
            </a:r>
            <a:r>
              <a:rPr lang="cs-CZ" dirty="0" smtClean="0">
                <a:latin typeface="Comic Sans MS" pitchFamily="66" charset="0"/>
              </a:rPr>
              <a:t> city: </a:t>
            </a:r>
            <a:endParaRPr lang="cs-CZ" dirty="0" smtClean="0">
              <a:solidFill>
                <a:srgbClr val="FF0000"/>
              </a:solidFill>
              <a:latin typeface="Comic Sans MS" pitchFamily="66" charset="0"/>
            </a:endParaRPr>
          </a:p>
        </p:txBody>
      </p:sp>
      <p:pic>
        <p:nvPicPr>
          <p:cNvPr id="1028" name="Picture 4" descr="Soubor:Londonwapp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921567"/>
            <a:ext cx="3233569" cy="2642246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448043" y="5661249"/>
            <a:ext cx="1224136" cy="646331"/>
          </a:xfrm>
          <a:prstGeom prst="rect">
            <a:avLst/>
          </a:prstGeom>
          <a:noFill/>
          <a:ln w="19050">
            <a:solidFill>
              <a:srgbClr val="FFFF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Symbol </a:t>
            </a:r>
            <a:r>
              <a:rPr lang="cs-CZ" dirty="0" err="1" smtClean="0">
                <a:solidFill>
                  <a:schemeClr val="tx1">
                    <a:lumMod val="95000"/>
                  </a:schemeClr>
                </a:solidFill>
              </a:rPr>
              <a:t>of</a:t>
            </a:r>
            <a:r>
              <a:rPr lang="cs-CZ" dirty="0" smtClean="0">
                <a:solidFill>
                  <a:schemeClr val="tx1">
                    <a:lumMod val="95000"/>
                  </a:schemeClr>
                </a:solidFill>
              </a:rPr>
              <a:t> London</a:t>
            </a:r>
            <a:endParaRPr lang="en-US" dirty="0">
              <a:solidFill>
                <a:schemeClr val="tx1">
                  <a:lumMod val="95000"/>
                </a:schemeClr>
              </a:solidFill>
            </a:endParaRPr>
          </a:p>
        </p:txBody>
      </p:sp>
      <p:pic>
        <p:nvPicPr>
          <p:cNvPr id="1030" name="Picture 6" descr="Soubor:Flag of the City of London.sv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45024"/>
            <a:ext cx="2952328" cy="1656184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19672" y="5423173"/>
            <a:ext cx="1656184" cy="646331"/>
          </a:xfrm>
          <a:prstGeom prst="rect">
            <a:avLst/>
          </a:prstGeom>
          <a:noFill/>
          <a:ln w="190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Flag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  <a:endParaRPr lang="en-US" dirty="0"/>
          </a:p>
        </p:txBody>
      </p:sp>
      <p:sp>
        <p:nvSpPr>
          <p:cNvPr id="8" name="Obdélník 7"/>
          <p:cNvSpPr/>
          <p:nvPr/>
        </p:nvSpPr>
        <p:spPr>
          <a:xfrm>
            <a:off x="4283968" y="2503929"/>
            <a:ext cx="302433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  <a:latin typeface="Comic Sans MS" pitchFamily="66" charset="0"/>
              </a:rPr>
              <a:t>1577 </a:t>
            </a:r>
            <a:r>
              <a:rPr lang="cs-CZ" sz="3000" dirty="0" err="1">
                <a:solidFill>
                  <a:srgbClr val="FF0000"/>
                </a:solidFill>
                <a:latin typeface="Comic Sans MS" pitchFamily="66" charset="0"/>
              </a:rPr>
              <a:t>sq</a:t>
            </a:r>
            <a:r>
              <a:rPr lang="cs-CZ" sz="3000" dirty="0">
                <a:solidFill>
                  <a:srgbClr val="FF0000"/>
                </a:solidFill>
                <a:latin typeface="Comic Sans MS" pitchFamily="66" charset="0"/>
              </a:rPr>
              <a:t> km</a:t>
            </a:r>
            <a:endParaRPr lang="en-US" dirty="0"/>
          </a:p>
        </p:txBody>
      </p:sp>
      <p:sp>
        <p:nvSpPr>
          <p:cNvPr id="10" name="Obdélník 9"/>
          <p:cNvSpPr/>
          <p:nvPr/>
        </p:nvSpPr>
        <p:spPr>
          <a:xfrm>
            <a:off x="2627784" y="1412776"/>
            <a:ext cx="554461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000" dirty="0" err="1" smtClean="0">
                <a:solidFill>
                  <a:srgbClr val="00B050"/>
                </a:solidFill>
                <a:latin typeface="Comic Sans MS" pitchFamily="66" charset="0"/>
              </a:rPr>
              <a:t>The</a:t>
            </a:r>
            <a:r>
              <a:rPr lang="cs-CZ" sz="3000" dirty="0" smtClean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3000" dirty="0" err="1" smtClean="0">
                <a:solidFill>
                  <a:srgbClr val="00B050"/>
                </a:solidFill>
                <a:latin typeface="Comic Sans MS" pitchFamily="66" charset="0"/>
              </a:rPr>
              <a:t>Capital</a:t>
            </a:r>
            <a:r>
              <a:rPr lang="cs-CZ" sz="3000" dirty="0" smtClean="0">
                <a:solidFill>
                  <a:srgbClr val="00B050"/>
                </a:solidFill>
                <a:latin typeface="Comic Sans MS" pitchFamily="66" charset="0"/>
              </a:rPr>
              <a:t> City </a:t>
            </a:r>
            <a:r>
              <a:rPr lang="cs-CZ" sz="3000" dirty="0" err="1">
                <a:solidFill>
                  <a:srgbClr val="00B050"/>
                </a:solidFill>
                <a:latin typeface="Comic Sans MS" pitchFamily="66" charset="0"/>
              </a:rPr>
              <a:t>of</a:t>
            </a:r>
            <a:r>
              <a:rPr lang="cs-CZ" sz="3000" dirty="0">
                <a:solidFill>
                  <a:srgbClr val="00B050"/>
                </a:solidFill>
                <a:latin typeface="Comic Sans MS" pitchFamily="66" charset="0"/>
              </a:rPr>
              <a:t> </a:t>
            </a:r>
            <a:r>
              <a:rPr lang="cs-CZ" sz="3000" dirty="0" err="1" smtClean="0">
                <a:solidFill>
                  <a:srgbClr val="00B050"/>
                </a:solidFill>
                <a:latin typeface="Comic Sans MS" pitchFamily="66" charset="0"/>
              </a:rPr>
              <a:t>Britain</a:t>
            </a:r>
            <a:endParaRPr lang="en-US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431819" y="1894946"/>
            <a:ext cx="40324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solidFill>
                  <a:srgbClr val="FFFF00"/>
                </a:solidFill>
              </a:rPr>
              <a:t>About</a:t>
            </a:r>
            <a:r>
              <a:rPr lang="cs-CZ" sz="3200" dirty="0" smtClean="0">
                <a:solidFill>
                  <a:srgbClr val="FFFF00"/>
                </a:solidFill>
              </a:rPr>
              <a:t> 7 mil </a:t>
            </a:r>
            <a:r>
              <a:rPr lang="cs-CZ" sz="3200" dirty="0" err="1" smtClean="0">
                <a:solidFill>
                  <a:srgbClr val="FFFF00"/>
                </a:solidFill>
              </a:rPr>
              <a:t>habitants</a:t>
            </a:r>
            <a:endParaRPr lang="en-US" sz="3200" dirty="0">
              <a:solidFill>
                <a:srgbClr val="FFFF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 rot="598384">
            <a:off x="2782614" y="2999417"/>
            <a:ext cx="59554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Do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5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know</a:t>
            </a:r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???</a:t>
            </a:r>
            <a:endParaRPr lang="en-US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34" name="Picture 10" descr="Obrázky - Mr Bean : 2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0219" y="5094413"/>
            <a:ext cx="1137292" cy="16195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503580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500"/>
                            </p:stCondLst>
                            <p:childTnLst>
                              <p:par>
                                <p:cTn id="26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45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 animBg="1"/>
      <p:bldP spid="5" grpId="0" animBg="1"/>
      <p:bldP spid="8" grpId="0"/>
      <p:bldP spid="10" grpId="0"/>
      <p:bldP spid="11" grpId="0"/>
      <p:bldP spid="12" grpId="0"/>
      <p:bldP spid="1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err="1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Monuments</a:t>
            </a:r>
            <a:r>
              <a:rPr lang="cs-CZ" sz="5400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5400" dirty="0" err="1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5400" dirty="0" smtClean="0">
                <a:solidFill>
                  <a:schemeClr val="tx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London</a:t>
            </a:r>
            <a:endParaRPr lang="en-US" sz="5400" dirty="0">
              <a:solidFill>
                <a:schemeClr val="tx1">
                  <a:lumMod val="9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There</a:t>
            </a:r>
            <a:r>
              <a:rPr lang="cs-CZ" dirty="0" smtClean="0"/>
              <a:t> are 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>
                <a:solidFill>
                  <a:srgbClr val="FFFF00"/>
                </a:solidFill>
              </a:rPr>
              <a:t>breathtaking</a:t>
            </a:r>
            <a:r>
              <a:rPr lang="cs-CZ" dirty="0" smtClean="0"/>
              <a:t> and </a:t>
            </a:r>
            <a:r>
              <a:rPr lang="cs-CZ" dirty="0" err="1" smtClean="0">
                <a:solidFill>
                  <a:srgbClr val="00B0F0"/>
                </a:solidFill>
              </a:rPr>
              <a:t>interesting</a:t>
            </a:r>
            <a:r>
              <a:rPr lang="cs-CZ" dirty="0" smtClean="0"/>
              <a:t> </a:t>
            </a:r>
            <a:r>
              <a:rPr lang="cs-CZ" dirty="0" err="1" smtClean="0"/>
              <a:t>monuments</a:t>
            </a:r>
            <a:r>
              <a:rPr lang="cs-CZ" dirty="0" smtClean="0"/>
              <a:t>, </a:t>
            </a:r>
            <a:r>
              <a:rPr lang="cs-CZ" dirty="0" err="1" smtClean="0"/>
              <a:t>well</a:t>
            </a:r>
            <a:r>
              <a:rPr lang="cs-CZ" dirty="0" smtClean="0"/>
              <a:t>-</a:t>
            </a:r>
            <a:r>
              <a:rPr lang="cs-CZ" dirty="0" err="1" smtClean="0"/>
              <a:t>known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over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endParaRPr lang="cs-CZ" dirty="0" smtClean="0"/>
          </a:p>
          <a:p>
            <a:endParaRPr lang="cs-CZ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Modern</a:t>
            </a:r>
            <a:r>
              <a:rPr lang="cs-CZ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sights</a:t>
            </a:r>
            <a:r>
              <a:rPr lang="cs-CZ" dirty="0" smtClean="0"/>
              <a:t>:</a:t>
            </a:r>
          </a:p>
          <a:p>
            <a:pPr marL="36576" indent="0">
              <a:buNone/>
            </a:pPr>
            <a:endParaRPr lang="cs-CZ" dirty="0" smtClean="0"/>
          </a:p>
          <a:p>
            <a:r>
              <a:rPr lang="cs-CZ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Old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sights</a:t>
            </a:r>
            <a:r>
              <a:rPr lang="cs-CZ" dirty="0" smtClean="0"/>
              <a:t>: </a:t>
            </a:r>
            <a:endParaRPr lang="en-US" dirty="0"/>
          </a:p>
        </p:txBody>
      </p:sp>
      <p:sp>
        <p:nvSpPr>
          <p:cNvPr id="5" name="Obdélník 4"/>
          <p:cNvSpPr/>
          <p:nvPr/>
        </p:nvSpPr>
        <p:spPr>
          <a:xfrm>
            <a:off x="2835694" y="4869160"/>
            <a:ext cx="6057190" cy="1477328"/>
          </a:xfrm>
          <a:prstGeom prst="rect">
            <a:avLst/>
          </a:prstGeom>
          <a:ln>
            <a:solidFill>
              <a:srgbClr val="00B050"/>
            </a:solidFill>
          </a:ln>
        </p:spPr>
        <p:txBody>
          <a:bodyPr wrap="square">
            <a:spAutoFit/>
          </a:bodyPr>
          <a:lstStyle/>
          <a:p>
            <a:pPr marL="36576" lvl="0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3000" dirty="0">
                <a:solidFill>
                  <a:prstClr val="white"/>
                </a:solidFill>
              </a:rPr>
              <a:t>Tower </a:t>
            </a:r>
            <a:r>
              <a:rPr lang="cs-CZ" sz="3000" dirty="0" err="1">
                <a:solidFill>
                  <a:prstClr val="white"/>
                </a:solidFill>
              </a:rPr>
              <a:t>Bridge</a:t>
            </a:r>
            <a:r>
              <a:rPr lang="cs-CZ" sz="3000" dirty="0">
                <a:solidFill>
                  <a:prstClr val="white"/>
                </a:solidFill>
              </a:rPr>
              <a:t>, Tower </a:t>
            </a:r>
            <a:r>
              <a:rPr lang="cs-CZ" sz="3000" dirty="0" err="1">
                <a:solidFill>
                  <a:prstClr val="white"/>
                </a:solidFill>
              </a:rPr>
              <a:t>of</a:t>
            </a:r>
            <a:r>
              <a:rPr lang="cs-CZ" sz="3000" dirty="0">
                <a:solidFill>
                  <a:prstClr val="white"/>
                </a:solidFill>
              </a:rPr>
              <a:t> London, </a:t>
            </a:r>
            <a:r>
              <a:rPr lang="cs-CZ" sz="3000" dirty="0" err="1">
                <a:solidFill>
                  <a:prstClr val="white"/>
                </a:solidFill>
              </a:rPr>
              <a:t>Trafalgar</a:t>
            </a:r>
            <a:r>
              <a:rPr lang="cs-CZ" sz="3000" dirty="0">
                <a:solidFill>
                  <a:prstClr val="white"/>
                </a:solidFill>
              </a:rPr>
              <a:t> </a:t>
            </a:r>
            <a:r>
              <a:rPr lang="cs-CZ" sz="3000" dirty="0" smtClean="0">
                <a:solidFill>
                  <a:prstClr val="white"/>
                </a:solidFill>
              </a:rPr>
              <a:t>Square</a:t>
            </a:r>
            <a:r>
              <a:rPr lang="cs-CZ" sz="3000" dirty="0">
                <a:solidFill>
                  <a:prstClr val="white"/>
                </a:solidFill>
              </a:rPr>
              <a:t>, </a:t>
            </a:r>
            <a:r>
              <a:rPr lang="cs-CZ" sz="3000" dirty="0" err="1">
                <a:solidFill>
                  <a:prstClr val="white"/>
                </a:solidFill>
              </a:rPr>
              <a:t>Houses</a:t>
            </a:r>
            <a:r>
              <a:rPr lang="cs-CZ" sz="3000" dirty="0">
                <a:solidFill>
                  <a:prstClr val="white"/>
                </a:solidFill>
              </a:rPr>
              <a:t> </a:t>
            </a:r>
            <a:r>
              <a:rPr lang="cs-CZ" sz="3000" dirty="0" err="1">
                <a:solidFill>
                  <a:prstClr val="white"/>
                </a:solidFill>
              </a:rPr>
              <a:t>of</a:t>
            </a:r>
            <a:r>
              <a:rPr lang="cs-CZ" sz="3000" dirty="0">
                <a:solidFill>
                  <a:prstClr val="white"/>
                </a:solidFill>
              </a:rPr>
              <a:t> </a:t>
            </a:r>
            <a:r>
              <a:rPr lang="cs-CZ" sz="3000" dirty="0" err="1">
                <a:solidFill>
                  <a:prstClr val="white"/>
                </a:solidFill>
              </a:rPr>
              <a:t>Parliament</a:t>
            </a:r>
            <a:r>
              <a:rPr lang="cs-CZ" sz="3000" dirty="0">
                <a:solidFill>
                  <a:prstClr val="white"/>
                </a:solidFill>
              </a:rPr>
              <a:t> </a:t>
            </a:r>
            <a:r>
              <a:rPr lang="cs-CZ" sz="3000" dirty="0" err="1">
                <a:solidFill>
                  <a:prstClr val="white"/>
                </a:solidFill>
              </a:rPr>
              <a:t>or</a:t>
            </a:r>
            <a:r>
              <a:rPr lang="cs-CZ" sz="3000" dirty="0">
                <a:solidFill>
                  <a:prstClr val="white"/>
                </a:solidFill>
              </a:rPr>
              <a:t> </a:t>
            </a:r>
            <a:r>
              <a:rPr lang="cs-CZ" sz="3000" dirty="0" err="1">
                <a:solidFill>
                  <a:prstClr val="white"/>
                </a:solidFill>
              </a:rPr>
              <a:t>Westminster</a:t>
            </a:r>
            <a:r>
              <a:rPr lang="cs-CZ" sz="3000" dirty="0">
                <a:solidFill>
                  <a:prstClr val="white"/>
                </a:solidFill>
              </a:rPr>
              <a:t> </a:t>
            </a:r>
            <a:r>
              <a:rPr lang="cs-CZ" sz="3000" dirty="0" err="1">
                <a:solidFill>
                  <a:prstClr val="white"/>
                </a:solidFill>
              </a:rPr>
              <a:t>Abbey</a:t>
            </a:r>
            <a:endParaRPr lang="en-US" sz="3000" dirty="0">
              <a:solidFill>
                <a:prstClr val="white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rot="2162402">
            <a:off x="2430742" y="3989703"/>
            <a:ext cx="6556277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Try</a:t>
            </a:r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to </a:t>
            </a:r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remember</a:t>
            </a:r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and </a:t>
            </a:r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complete</a:t>
            </a:r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the</a:t>
            </a:r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36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tablets</a:t>
            </a:r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!!!</a:t>
            </a:r>
            <a:endParaRPr lang="en-US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79776" y="3580307"/>
            <a:ext cx="5293096" cy="1015663"/>
          </a:xfrm>
          <a:prstGeom prst="rect">
            <a:avLst/>
          </a:prstGeom>
          <a:ln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pPr marL="36576" lvl="0">
              <a:spcBef>
                <a:spcPct val="20000"/>
              </a:spcBef>
              <a:buClr>
                <a:srgbClr val="6EA0B0"/>
              </a:buClr>
              <a:buSzPct val="80000"/>
            </a:pPr>
            <a:r>
              <a:rPr lang="cs-CZ" sz="3000" dirty="0">
                <a:solidFill>
                  <a:prstClr val="white"/>
                </a:solidFill>
              </a:rPr>
              <a:t>London </a:t>
            </a:r>
            <a:r>
              <a:rPr lang="cs-CZ" sz="3000" dirty="0" err="1">
                <a:solidFill>
                  <a:prstClr val="white"/>
                </a:solidFill>
              </a:rPr>
              <a:t>Eye</a:t>
            </a:r>
            <a:r>
              <a:rPr lang="cs-CZ" sz="3000" dirty="0">
                <a:solidFill>
                  <a:prstClr val="white"/>
                </a:solidFill>
              </a:rPr>
              <a:t>, </a:t>
            </a:r>
            <a:r>
              <a:rPr lang="cs-CZ" sz="3000" dirty="0" err="1">
                <a:solidFill>
                  <a:prstClr val="white"/>
                </a:solidFill>
              </a:rPr>
              <a:t>Scoop</a:t>
            </a:r>
            <a:r>
              <a:rPr lang="cs-CZ" sz="3000" dirty="0">
                <a:solidFill>
                  <a:prstClr val="white"/>
                </a:solidFill>
              </a:rPr>
              <a:t>, London City </a:t>
            </a:r>
            <a:r>
              <a:rPr lang="cs-CZ" sz="3000" dirty="0" err="1">
                <a:solidFill>
                  <a:prstClr val="white"/>
                </a:solidFill>
              </a:rPr>
              <a:t>Hall</a:t>
            </a:r>
            <a:r>
              <a:rPr lang="cs-CZ" sz="3000" dirty="0">
                <a:solidFill>
                  <a:prstClr val="white"/>
                </a:solidFill>
              </a:rPr>
              <a:t>, </a:t>
            </a:r>
            <a:r>
              <a:rPr lang="cs-CZ" sz="3000" dirty="0" err="1" smtClean="0">
                <a:solidFill>
                  <a:prstClr val="white"/>
                </a:solidFill>
              </a:rPr>
              <a:t>Millennium</a:t>
            </a:r>
            <a:r>
              <a:rPr lang="cs-CZ" sz="3000" dirty="0" smtClean="0">
                <a:solidFill>
                  <a:prstClr val="white"/>
                </a:solidFill>
              </a:rPr>
              <a:t> </a:t>
            </a:r>
            <a:r>
              <a:rPr lang="cs-CZ" sz="3000" dirty="0" err="1">
                <a:solidFill>
                  <a:prstClr val="white"/>
                </a:solidFill>
              </a:rPr>
              <a:t>Bridge</a:t>
            </a:r>
            <a:endParaRPr lang="cs-CZ" sz="3000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1302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1" presetClass="entr" presetSubtype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1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7" grpId="0"/>
      <p:bldP spid="7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show-and-stay.co.uk/images/attractions/night-london-ey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8640"/>
            <a:ext cx="2952328" cy="29922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upload.wikimedia.org/wikipedia/commons/0/0e/City.hall.london.arp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26646"/>
            <a:ext cx="4215657" cy="302337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File:WBB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630116"/>
            <a:ext cx="4235624" cy="238253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File:City Hall and The Scoop Aerial View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5393" y="3582191"/>
            <a:ext cx="3350152" cy="251261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15731" y="6094805"/>
            <a:ext cx="2107829" cy="646331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mtClean="0"/>
              <a:t>Amphitheatre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Scoop</a:t>
            </a:r>
            <a:endParaRPr lang="en-US" dirty="0"/>
          </a:p>
        </p:txBody>
      </p:sp>
      <p:sp>
        <p:nvSpPr>
          <p:cNvPr id="5" name="TextovéPole 4"/>
          <p:cNvSpPr txBox="1"/>
          <p:nvPr/>
        </p:nvSpPr>
        <p:spPr>
          <a:xfrm>
            <a:off x="1259632" y="6094805"/>
            <a:ext cx="1512168" cy="646331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Millennium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59632" y="3252872"/>
            <a:ext cx="1800200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London </a:t>
            </a:r>
            <a:r>
              <a:rPr lang="cs-CZ" dirty="0" err="1" smtClean="0"/>
              <a:t>Eye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31464" y="3150016"/>
            <a:ext cx="2448272" cy="369332"/>
          </a:xfrm>
          <a:prstGeom prst="rect">
            <a:avLst/>
          </a:prstGeom>
          <a:noFill/>
          <a:ln>
            <a:solidFill>
              <a:srgbClr val="92D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London City </a:t>
            </a:r>
            <a:r>
              <a:rPr lang="cs-CZ" dirty="0" err="1" smtClean="0"/>
              <a:t>Hall</a:t>
            </a:r>
            <a:endParaRPr lang="en-US" dirty="0"/>
          </a:p>
        </p:txBody>
      </p:sp>
      <p:sp>
        <p:nvSpPr>
          <p:cNvPr id="8" name="Obdélník 7"/>
          <p:cNvSpPr/>
          <p:nvPr/>
        </p:nvSpPr>
        <p:spPr>
          <a:xfrm rot="2343742">
            <a:off x="-66444" y="2967335"/>
            <a:ext cx="92769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100" dirty="0" err="1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What</a:t>
            </a:r>
            <a:r>
              <a:rPr lang="cs-CZ" sz="5400" b="1" spc="100" dirty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 </a:t>
            </a:r>
            <a:r>
              <a:rPr lang="cs-CZ" sz="5400" b="1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are</a:t>
            </a:r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 </a:t>
            </a:r>
            <a:r>
              <a:rPr lang="cs-CZ" sz="5400" b="1" cap="none" spc="100" dirty="0" err="1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the</a:t>
            </a:r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 </a:t>
            </a:r>
            <a:r>
              <a:rPr lang="cs-CZ" sz="5400" b="1" cap="none" spc="100" dirty="0" err="1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photos</a:t>
            </a:r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 </a:t>
            </a:r>
            <a:r>
              <a:rPr lang="cs-CZ" sz="5400" b="1" cap="none" spc="100" dirty="0" err="1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of</a:t>
            </a:r>
            <a:r>
              <a:rPr lang="cs-CZ" sz="5400" b="1" cap="none" spc="100" dirty="0" smtClean="0">
                <a:ln w="18000">
                  <a:solidFill>
                    <a:schemeClr val="accent1">
                      <a:satMod val="200000"/>
                      <a:tint val="72000"/>
                    </a:schemeClr>
                  </a:solidFill>
                  <a:prstDash val="solid"/>
                </a:ln>
                <a:solidFill>
                  <a:schemeClr val="accent1">
                    <a:satMod val="280000"/>
                    <a:tint val="100000"/>
                    <a:alpha val="5700"/>
                  </a:schemeClr>
                </a:solidFill>
                <a:effectLst>
                  <a:outerShdw blurRad="25000" dist="20000" dir="16020000" algn="tl">
                    <a:schemeClr val="accent1">
                      <a:satMod val="200000"/>
                      <a:shade val="1000"/>
                      <a:alpha val="60000"/>
                    </a:schemeClr>
                  </a:outerShdw>
                </a:effectLst>
              </a:rPr>
              <a:t>???</a:t>
            </a:r>
            <a:endParaRPr lang="cs-CZ" sz="5400" b="1" cap="none" spc="100" dirty="0">
              <a:ln w="18000">
                <a:solidFill>
                  <a:schemeClr val="accent1">
                    <a:satMod val="200000"/>
                    <a:tint val="72000"/>
                  </a:schemeClr>
                </a:solidFill>
                <a:prstDash val="solid"/>
              </a:ln>
              <a:solidFill>
                <a:schemeClr val="accent1">
                  <a:satMod val="280000"/>
                  <a:tint val="100000"/>
                  <a:alpha val="5700"/>
                </a:schemeClr>
              </a:solidFill>
              <a:effectLst>
                <a:outerShdw blurRad="25000" dist="20000" dir="16020000" algn="tl">
                  <a:schemeClr val="accent1">
                    <a:satMod val="200000"/>
                    <a:shade val="1000"/>
                    <a:alpha val="60000"/>
                  </a:scheme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304239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leanhealthcareexchange.com/wp-content/uploads/2010/02/Tower-Bridge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8353" y="156688"/>
            <a:ext cx="3672408" cy="2754306"/>
          </a:xfrm>
          <a:prstGeom prst="rect">
            <a:avLst/>
          </a:prstGeom>
          <a:ln>
            <a:solidFill>
              <a:schemeClr val="accent2">
                <a:lumMod val="60000"/>
                <a:lumOff val="40000"/>
              </a:schemeClr>
            </a:solidFill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File:Tower of London, April 2006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255737"/>
            <a:ext cx="3656066" cy="2687209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trafalgar square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572" y="3410696"/>
            <a:ext cx="3888432" cy="29163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planetware.com/i/photo/westminster-abbey-london-gblnwm11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212968"/>
            <a:ext cx="2592288" cy="34563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403648" y="2922386"/>
            <a:ext cx="2016224" cy="369332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Tower</a:t>
            </a:r>
            <a:r>
              <a:rPr lang="cs-CZ" dirty="0" smtClean="0"/>
              <a:t> </a:t>
            </a:r>
            <a:r>
              <a:rPr lang="cs-CZ" dirty="0" err="1" smtClean="0"/>
              <a:t>Bridge</a:t>
            </a:r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6327020"/>
            <a:ext cx="2880320" cy="369332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Trafalgar</a:t>
            </a:r>
            <a:r>
              <a:rPr lang="cs-CZ" dirty="0" smtClean="0"/>
              <a:t> Square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7452320" y="3397634"/>
            <a:ext cx="1440160" cy="646331"/>
          </a:xfrm>
          <a:prstGeom prst="rect">
            <a:avLst/>
          </a:prstGeom>
          <a:noFill/>
          <a:ln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Tower </a:t>
            </a:r>
            <a:r>
              <a:rPr lang="cs-CZ" dirty="0" err="1" smtClean="0"/>
              <a:t>of</a:t>
            </a:r>
            <a:r>
              <a:rPr lang="cs-CZ" dirty="0" smtClean="0"/>
              <a:t> London</a:t>
            </a:r>
            <a:endParaRPr lang="en-US" dirty="0"/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6876256" y="2910994"/>
            <a:ext cx="576064" cy="486640"/>
          </a:xfrm>
          <a:prstGeom prst="straightConnector1">
            <a:avLst/>
          </a:prstGeom>
          <a:ln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7380312" y="4725144"/>
            <a:ext cx="1584176" cy="646331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Westminster</a:t>
            </a:r>
            <a:r>
              <a:rPr lang="cs-CZ" dirty="0" smtClean="0"/>
              <a:t> </a:t>
            </a:r>
            <a:r>
              <a:rPr lang="cs-CZ" dirty="0" err="1" smtClean="0"/>
              <a:t>Abbey</a:t>
            </a: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 rot="2460551">
            <a:off x="1119985" y="1779453"/>
            <a:ext cx="6877465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Do </a:t>
            </a:r>
            <a:r>
              <a:rPr lang="cs-CZ" sz="54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you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r>
              <a:rPr lang="cs-CZ" sz="54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recognise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r>
              <a:rPr lang="cs-CZ" sz="54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the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  <a:r>
              <a:rPr lang="cs-CZ" sz="54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names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</a:t>
            </a:r>
          </a:p>
          <a:p>
            <a:pPr algn="ctr"/>
            <a:r>
              <a:rPr lang="cs-CZ" sz="54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of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 these </a:t>
            </a:r>
            <a:r>
              <a:rPr lang="cs-CZ" sz="5400" b="1" cap="none" spc="300" dirty="0" err="1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buildings</a:t>
            </a:r>
            <a:r>
              <a:rPr lang="cs-CZ" sz="5400" b="1" cap="none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???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39988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11" grpId="0" animBg="1"/>
      <p:bldP spid="12" grpId="0"/>
      <p:bldP spid="12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ig Ben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14" y="116632"/>
            <a:ext cx="2448272" cy="326436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Soubor:PicadillyCircus20040807 CopyrightKaihsuTai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7924" y="326560"/>
            <a:ext cx="3582308" cy="23762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oubor:Buckingham palace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986060"/>
            <a:ext cx="3810000" cy="214312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Soubor:St. Pauls cathedra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867241"/>
            <a:ext cx="3915588" cy="220251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508104" y="5373216"/>
            <a:ext cx="2304256" cy="92333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Buckingham </a:t>
            </a:r>
            <a:r>
              <a:rPr lang="cs-CZ" dirty="0" err="1"/>
              <a:t>P</a:t>
            </a:r>
            <a:r>
              <a:rPr lang="cs-CZ" dirty="0" err="1" smtClean="0"/>
              <a:t>alace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Residence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Queen</a:t>
            </a:r>
            <a:endParaRPr lang="en-US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6165304"/>
            <a:ext cx="2592288" cy="369332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St. Paul </a:t>
            </a:r>
            <a:r>
              <a:rPr lang="cs-CZ" dirty="0" err="1" smtClean="0"/>
              <a:t>Cathedral</a:t>
            </a:r>
            <a:endParaRPr lang="en-US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43808" y="3196329"/>
            <a:ext cx="1008112" cy="369332"/>
          </a:xfrm>
          <a:prstGeom prst="rect">
            <a:avLst/>
          </a:prstGeom>
          <a:noFill/>
          <a:ln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Big Ben</a:t>
            </a:r>
            <a:endParaRPr lang="en-US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76256" y="1053027"/>
            <a:ext cx="2160240" cy="9233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Picadilly</a:t>
            </a:r>
            <a:r>
              <a:rPr lang="cs-CZ" dirty="0" smtClean="0"/>
              <a:t> </a:t>
            </a:r>
            <a:r>
              <a:rPr lang="cs-CZ" dirty="0" err="1" smtClean="0"/>
              <a:t>Circus</a:t>
            </a:r>
            <a:r>
              <a:rPr lang="cs-CZ" dirty="0" smtClean="0"/>
              <a:t> – </a:t>
            </a:r>
            <a:r>
              <a:rPr lang="cs-CZ" dirty="0" err="1" smtClean="0"/>
              <a:t>well-known</a:t>
            </a:r>
            <a:r>
              <a:rPr lang="cs-CZ" dirty="0" smtClean="0"/>
              <a:t> </a:t>
            </a:r>
            <a:r>
              <a:rPr lang="cs-CZ" dirty="0" err="1" smtClean="0"/>
              <a:t>intersection</a:t>
            </a:r>
            <a:endParaRPr lang="en-US" dirty="0"/>
          </a:p>
        </p:txBody>
      </p:sp>
      <p:pic>
        <p:nvPicPr>
          <p:cNvPr id="14" name="Picture 10" descr="Obrázky - Mr Bean : 2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6285" y="5188058"/>
            <a:ext cx="1137292" cy="16195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38063929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Sport in London</a:t>
            </a:r>
            <a:endParaRPr lang="en-US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70787"/>
            <a:ext cx="7467600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In….…..  </a:t>
            </a:r>
            <a:r>
              <a:rPr lang="cs-CZ" sz="2000" dirty="0" err="1" smtClean="0"/>
              <a:t>Olympic</a:t>
            </a:r>
            <a:r>
              <a:rPr lang="cs-CZ" sz="2000" dirty="0" smtClean="0"/>
              <a:t> </a:t>
            </a:r>
            <a:r>
              <a:rPr lang="cs-CZ" sz="2000" dirty="0" err="1" smtClean="0"/>
              <a:t>games</a:t>
            </a:r>
            <a:r>
              <a:rPr lang="cs-CZ" sz="2000" dirty="0" smtClean="0"/>
              <a:t> are </a:t>
            </a:r>
            <a:r>
              <a:rPr lang="cs-CZ" sz="2000" dirty="0" err="1" smtClean="0"/>
              <a:t>going</a:t>
            </a:r>
            <a:r>
              <a:rPr lang="cs-CZ" sz="2000" dirty="0" smtClean="0"/>
              <a:t> to </a:t>
            </a:r>
            <a:r>
              <a:rPr lang="cs-CZ" sz="2000" dirty="0" err="1" smtClean="0"/>
              <a:t>be</a:t>
            </a:r>
            <a:r>
              <a:rPr lang="cs-CZ" sz="2000" dirty="0" smtClean="0"/>
              <a:t> </a:t>
            </a:r>
            <a:r>
              <a:rPr lang="cs-CZ" sz="2000" dirty="0" err="1" smtClean="0"/>
              <a:t>held</a:t>
            </a:r>
            <a:r>
              <a:rPr lang="cs-CZ" sz="2000" dirty="0" smtClean="0"/>
              <a:t> in London</a:t>
            </a:r>
          </a:p>
          <a:p>
            <a:r>
              <a:rPr lang="cs-CZ" sz="2000" dirty="0" err="1" smtClean="0"/>
              <a:t>The</a:t>
            </a:r>
            <a:r>
              <a:rPr lang="cs-CZ" sz="2000" dirty="0" smtClean="0"/>
              <a:t> most </a:t>
            </a:r>
            <a:r>
              <a:rPr lang="cs-CZ" sz="2000" dirty="0" err="1" smtClean="0"/>
              <a:t>popular</a:t>
            </a:r>
            <a:r>
              <a:rPr lang="cs-CZ" sz="2000" dirty="0" smtClean="0"/>
              <a:t> sport in London </a:t>
            </a:r>
            <a:r>
              <a:rPr lang="cs-CZ" sz="2000" dirty="0" err="1" smtClean="0"/>
              <a:t>is</a:t>
            </a:r>
            <a:r>
              <a:rPr lang="cs-CZ" sz="2000" dirty="0" smtClean="0"/>
              <a:t> </a:t>
            </a:r>
            <a:r>
              <a:rPr lang="cs-CZ" sz="2000" dirty="0" err="1" smtClean="0"/>
              <a:t>definitely</a:t>
            </a:r>
            <a:r>
              <a:rPr lang="cs-CZ" sz="2000" dirty="0" smtClean="0"/>
              <a:t>………….</a:t>
            </a:r>
          </a:p>
          <a:p>
            <a:r>
              <a:rPr lang="cs-CZ" sz="2000" dirty="0" err="1" smtClean="0"/>
              <a:t>Five</a:t>
            </a:r>
            <a:r>
              <a:rPr lang="cs-CZ" sz="2000" dirty="0" smtClean="0"/>
              <a:t> </a:t>
            </a:r>
            <a:r>
              <a:rPr lang="cs-CZ" sz="2000" dirty="0" err="1" smtClean="0"/>
              <a:t>famous</a:t>
            </a:r>
            <a:r>
              <a:rPr lang="cs-CZ" sz="2000" dirty="0" smtClean="0"/>
              <a:t> </a:t>
            </a:r>
            <a:r>
              <a:rPr lang="cs-CZ" sz="2000" dirty="0" err="1" smtClean="0"/>
              <a:t>football</a:t>
            </a:r>
            <a:r>
              <a:rPr lang="cs-CZ" sz="2000" dirty="0" smtClean="0"/>
              <a:t> </a:t>
            </a:r>
            <a:r>
              <a:rPr lang="cs-CZ" sz="2000" dirty="0" err="1" smtClean="0"/>
              <a:t>teams</a:t>
            </a:r>
            <a:r>
              <a:rPr lang="cs-CZ" sz="2000" dirty="0" smtClean="0"/>
              <a:t> are:</a:t>
            </a:r>
          </a:p>
          <a:p>
            <a:pPr marL="493776" indent="-457200">
              <a:buFont typeface="+mj-lt"/>
              <a:buAutoNum type="alphaLcPeriod"/>
            </a:pPr>
            <a:r>
              <a:rPr lang="cs-CZ" sz="2000" dirty="0" err="1" smtClean="0">
                <a:solidFill>
                  <a:srgbClr val="0070C0"/>
                </a:solidFill>
              </a:rPr>
              <a:t>Chelsea</a:t>
            </a:r>
            <a:endParaRPr lang="cs-CZ" sz="2000" dirty="0" smtClean="0">
              <a:solidFill>
                <a:srgbClr val="0070C0"/>
              </a:solidFill>
            </a:endParaRPr>
          </a:p>
          <a:p>
            <a:pPr marL="493776" indent="-457200">
              <a:buFont typeface="+mj-lt"/>
              <a:buAutoNum type="alphaLcPeriod"/>
            </a:pPr>
            <a:r>
              <a:rPr lang="cs-CZ" sz="2000" dirty="0" smtClean="0">
                <a:solidFill>
                  <a:srgbClr val="FF0000"/>
                </a:solidFill>
              </a:rPr>
              <a:t>Arsenal</a:t>
            </a:r>
          </a:p>
          <a:p>
            <a:pPr marL="493776" indent="-457200">
              <a:buFont typeface="+mj-lt"/>
              <a:buAutoNum type="alphaLcPeriod"/>
            </a:pPr>
            <a:r>
              <a:rPr lang="cs-CZ" sz="2000" dirty="0" err="1" smtClean="0"/>
              <a:t>Fulham</a:t>
            </a:r>
            <a:endParaRPr lang="cs-CZ" sz="2000" dirty="0" smtClean="0"/>
          </a:p>
          <a:p>
            <a:pPr marL="493776" indent="-457200">
              <a:buFont typeface="+mj-lt"/>
              <a:buAutoNum type="alphaLcPeriod"/>
            </a:pPr>
            <a:r>
              <a:rPr lang="cs-CZ" sz="2000" dirty="0" err="1" smtClean="0"/>
              <a:t>Tottenham</a:t>
            </a:r>
            <a:r>
              <a:rPr lang="cs-CZ" sz="2000" dirty="0" smtClean="0"/>
              <a:t> </a:t>
            </a:r>
            <a:r>
              <a:rPr lang="cs-CZ" sz="2000" dirty="0" err="1" smtClean="0">
                <a:solidFill>
                  <a:srgbClr val="00B0F0"/>
                </a:solidFill>
              </a:rPr>
              <a:t>Hotspur</a:t>
            </a:r>
            <a:r>
              <a:rPr lang="cs-CZ" sz="2000" dirty="0" smtClean="0">
                <a:solidFill>
                  <a:srgbClr val="00B0F0"/>
                </a:solidFill>
              </a:rPr>
              <a:t> FC</a:t>
            </a:r>
          </a:p>
          <a:p>
            <a:pPr marL="493776" indent="-457200">
              <a:buFont typeface="+mj-lt"/>
              <a:buAutoNum type="alphaLcPeriod"/>
            </a:pPr>
            <a:r>
              <a:rPr lang="cs-CZ" sz="2000" dirty="0" err="1" smtClean="0">
                <a:solidFill>
                  <a:srgbClr val="7030A0"/>
                </a:solidFill>
              </a:rPr>
              <a:t>West</a:t>
            </a:r>
            <a:r>
              <a:rPr lang="cs-CZ" sz="2000" dirty="0" smtClean="0">
                <a:solidFill>
                  <a:srgbClr val="7030A0"/>
                </a:solidFill>
              </a:rPr>
              <a:t> Ham United</a:t>
            </a:r>
          </a:p>
          <a:p>
            <a:endParaRPr lang="en-US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1628800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2012</a:t>
            </a:r>
            <a:endParaRPr lang="en-US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228183" y="1988752"/>
            <a:ext cx="9284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/>
              <a:t>football</a:t>
            </a:r>
            <a:endParaRPr lang="en-US" dirty="0"/>
          </a:p>
        </p:txBody>
      </p:sp>
      <p:pic>
        <p:nvPicPr>
          <p:cNvPr id="1026" name="Picture 2" descr="Soubor:600px FFC su sfondo Bianco e Ner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581" y="2492896"/>
            <a:ext cx="1934580" cy="12897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helsea football Club 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0" b="100000" l="9888" r="89888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3" y="2423381"/>
            <a:ext cx="423862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rsenal Logo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005064"/>
            <a:ext cx="4238625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justnapoli.it/wp-content/uploads/2009/08/west_ham_logo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8270" y="4005064"/>
            <a:ext cx="1818370" cy="181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http://www.tottenhamhotspur.com/uploads/assets/240x359/news/old/1146-6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8871" y="5157192"/>
            <a:ext cx="1375449" cy="1827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47564" y="5085184"/>
            <a:ext cx="3096344" cy="1200329"/>
          </a:xfrm>
          <a:prstGeom prst="rect">
            <a:avLst/>
          </a:prstGeom>
          <a:noFill/>
          <a:ln>
            <a:gradFill>
              <a:gsLst>
                <a:gs pos="0">
                  <a:schemeClr val="accent1">
                    <a:tint val="66000"/>
                    <a:satMod val="160000"/>
                  </a:schemeClr>
                </a:gs>
                <a:gs pos="50000">
                  <a:schemeClr val="accent1">
                    <a:tint val="44500"/>
                    <a:satMod val="160000"/>
                  </a:schemeClr>
                </a:gs>
                <a:gs pos="100000">
                  <a:schemeClr val="accent1">
                    <a:tint val="23500"/>
                    <a:satMod val="160000"/>
                  </a:schemeClr>
                </a:gs>
              </a:gsLst>
              <a:lin ang="5400000" scaled="0"/>
            </a:gra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match</a:t>
            </a:r>
            <a:r>
              <a:rPr lang="cs-CZ" dirty="0" smtClean="0"/>
              <a:t> up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teams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their</a:t>
            </a:r>
            <a:r>
              <a:rPr lang="cs-CZ" dirty="0" smtClean="0"/>
              <a:t> logos and </a:t>
            </a:r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 ??</a:t>
            </a:r>
            <a:endParaRPr lang="en-US" dirty="0"/>
          </a:p>
        </p:txBody>
      </p:sp>
      <p:cxnSp>
        <p:nvCxnSpPr>
          <p:cNvPr id="10" name="Přímá spojnice se šipkou 9"/>
          <p:cNvCxnSpPr/>
          <p:nvPr/>
        </p:nvCxnSpPr>
        <p:spPr>
          <a:xfrm>
            <a:off x="2051720" y="2996952"/>
            <a:ext cx="5256584" cy="288032"/>
          </a:xfrm>
          <a:prstGeom prst="straightConnector1">
            <a:avLst/>
          </a:prstGeom>
          <a:ln w="254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051720" y="3284984"/>
            <a:ext cx="2699861" cy="1512168"/>
          </a:xfrm>
          <a:prstGeom prst="straightConnector1">
            <a:avLst/>
          </a:prstGeom>
          <a:ln w="254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1907704" y="3429000"/>
            <a:ext cx="2772308" cy="353616"/>
          </a:xfrm>
          <a:prstGeom prst="straightConnector1">
            <a:avLst/>
          </a:prstGeom>
          <a:ln w="254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3131840" y="4437112"/>
            <a:ext cx="4176464" cy="72008"/>
          </a:xfrm>
          <a:prstGeom prst="straightConnector1">
            <a:avLst/>
          </a:prstGeom>
          <a:ln w="254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3563888" y="4221088"/>
            <a:ext cx="2520280" cy="1849747"/>
          </a:xfrm>
          <a:prstGeom prst="straightConnector1">
            <a:avLst/>
          </a:prstGeom>
          <a:ln w="254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296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xit" presetSubtype="3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8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4" grpId="0"/>
      <p:bldP spid="5" grpId="0"/>
      <p:bldP spid="8" grpId="0" animBg="1"/>
      <p:bldP spid="8" grpId="1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http://www.myenglandtravel.com/images/london/wimbledon_centre_court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6632"/>
            <a:ext cx="4007768" cy="300582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3205465"/>
            <a:ext cx="3888432" cy="369332"/>
          </a:xfrm>
          <a:prstGeom prst="rect">
            <a:avLst/>
          </a:prstGeom>
          <a:noFill/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Tournament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Wimbledon- </a:t>
            </a:r>
            <a:r>
              <a:rPr lang="cs-CZ" dirty="0" err="1" smtClean="0"/>
              <a:t>tennis</a:t>
            </a:r>
            <a:endParaRPr lang="en-US" dirty="0"/>
          </a:p>
        </p:txBody>
      </p:sp>
      <p:pic>
        <p:nvPicPr>
          <p:cNvPr id="2054" name="Picture 6" descr="http://www2.pictures.gi.zimbio.com/Harlequins+RL+v+Manly+Sea+Eagles+nB-0PY3QX3Ml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4421" y="116632"/>
            <a:ext cx="3888432" cy="2919598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7827" y="3122458"/>
            <a:ext cx="2448272" cy="369332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Rugby</a:t>
            </a:r>
            <a:endParaRPr lang="en-US" dirty="0"/>
          </a:p>
        </p:txBody>
      </p:sp>
      <p:pic>
        <p:nvPicPr>
          <p:cNvPr id="2056" name="Picture 8" descr="http://sports.ellamey.com/images/cricketHistory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012" y="3704485"/>
            <a:ext cx="3513464" cy="2541405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4.pictures.gi.zimbio.com/Arsenal+v+Chelsea+FA+Cup+Semi+Final+Vy4Ro7Sxytcl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60505" y="3484961"/>
            <a:ext cx="3594259" cy="285604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10" descr="Obrázky - Mr Bean : 2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4764" y="5157192"/>
            <a:ext cx="1137292" cy="16195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7" name="TextovéPole 6"/>
          <p:cNvSpPr txBox="1"/>
          <p:nvPr/>
        </p:nvSpPr>
        <p:spPr>
          <a:xfrm>
            <a:off x="1403648" y="6245890"/>
            <a:ext cx="1368152" cy="369332"/>
          </a:xfrm>
          <a:prstGeom prst="rect">
            <a:avLst/>
          </a:prstGeom>
          <a:noFill/>
          <a:ln>
            <a:solidFill>
              <a:schemeClr val="accent5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Cricket</a:t>
            </a:r>
            <a:endParaRPr lang="en-US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97827" y="6341005"/>
            <a:ext cx="1224136" cy="369332"/>
          </a:xfrm>
          <a:prstGeom prst="rect">
            <a:avLst/>
          </a:pr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Football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91963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315416"/>
            <a:ext cx="7467600" cy="1143000"/>
          </a:xfrm>
        </p:spPr>
        <p:txBody>
          <a:bodyPr/>
          <a:lstStyle/>
          <a:p>
            <a:r>
              <a:rPr lang="cs-CZ" dirty="0" err="1" smtClean="0">
                <a:solidFill>
                  <a:srgbClr val="FFFF00"/>
                </a:solidFill>
              </a:rPr>
              <a:t>Sources</a:t>
            </a:r>
            <a:r>
              <a:rPr lang="cs-CZ" dirty="0" smtClean="0">
                <a:solidFill>
                  <a:srgbClr val="FFFF00"/>
                </a:solidFill>
              </a:rPr>
              <a:t>: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20688"/>
            <a:ext cx="7467600" cy="5085936"/>
          </a:xfrm>
        </p:spPr>
        <p:txBody>
          <a:bodyPr>
            <a:normAutofit/>
          </a:bodyPr>
          <a:lstStyle/>
          <a:p>
            <a:r>
              <a:rPr lang="cs-CZ" sz="900" dirty="0" smtClean="0">
                <a:hlinkClick r:id="rId2"/>
              </a:rPr>
              <a:t>http</a:t>
            </a:r>
            <a:r>
              <a:rPr lang="cs-CZ" sz="900" dirty="0">
                <a:hlinkClick r:id="rId2"/>
              </a:rPr>
              <a:t>://</a:t>
            </a:r>
            <a:r>
              <a:rPr lang="cs-CZ" sz="900" dirty="0" smtClean="0">
                <a:hlinkClick r:id="rId2"/>
              </a:rPr>
              <a:t>cs.wikipedia.org/wiki/Soubor:Flag_of_the_City_of_London.svg</a:t>
            </a:r>
            <a:r>
              <a:rPr lang="cs-CZ" sz="900" dirty="0" smtClean="0"/>
              <a:t>    Flag </a:t>
            </a:r>
            <a:r>
              <a:rPr lang="cs-CZ" sz="900" dirty="0" err="1" smtClean="0"/>
              <a:t>of</a:t>
            </a:r>
            <a:r>
              <a:rPr lang="cs-CZ" sz="900" dirty="0" smtClean="0"/>
              <a:t> London</a:t>
            </a:r>
            <a:endParaRPr lang="cs-CZ" sz="900" dirty="0" smtClean="0">
              <a:hlinkClick r:id="rId3"/>
            </a:endParaRPr>
          </a:p>
          <a:p>
            <a:r>
              <a:rPr lang="cs-CZ" sz="900" dirty="0" smtClean="0">
                <a:hlinkClick r:id="rId3"/>
              </a:rPr>
              <a:t>http</a:t>
            </a:r>
            <a:r>
              <a:rPr lang="cs-CZ" sz="900" dirty="0">
                <a:hlinkClick r:id="rId3"/>
              </a:rPr>
              <a:t>://</a:t>
            </a:r>
            <a:r>
              <a:rPr lang="cs-CZ" sz="900" dirty="0" smtClean="0">
                <a:hlinkClick r:id="rId3"/>
              </a:rPr>
              <a:t>cs.wikipedia.org/wiki/Soubor:Londonwappen.jpg</a:t>
            </a:r>
            <a:r>
              <a:rPr lang="cs-CZ" sz="900" dirty="0" smtClean="0"/>
              <a:t>  Symbol </a:t>
            </a:r>
            <a:r>
              <a:rPr lang="cs-CZ" sz="900" dirty="0" err="1" smtClean="0"/>
              <a:t>of</a:t>
            </a:r>
            <a:r>
              <a:rPr lang="cs-CZ" sz="900" dirty="0" smtClean="0"/>
              <a:t> London</a:t>
            </a:r>
            <a:endParaRPr lang="cs-CZ" sz="900" dirty="0" smtClean="0">
              <a:hlinkClick r:id="rId4"/>
            </a:endParaRPr>
          </a:p>
          <a:p>
            <a:r>
              <a:rPr lang="cs-CZ" sz="900" dirty="0">
                <a:hlinkClick r:id="rId5"/>
              </a:rPr>
              <a:t>http://</a:t>
            </a:r>
            <a:r>
              <a:rPr lang="cs-CZ" sz="900" dirty="0" smtClean="0">
                <a:hlinkClick r:id="rId5"/>
              </a:rPr>
              <a:t>www.obrazkyanimace.com/mr-bean.html</a:t>
            </a:r>
            <a:r>
              <a:rPr lang="cs-CZ" sz="900" dirty="0" smtClean="0"/>
              <a:t> </a:t>
            </a:r>
            <a:r>
              <a:rPr lang="cs-CZ" sz="900" dirty="0" err="1" smtClean="0"/>
              <a:t>Small</a:t>
            </a:r>
            <a:r>
              <a:rPr lang="cs-CZ" sz="900" dirty="0" smtClean="0"/>
              <a:t> </a:t>
            </a:r>
            <a:r>
              <a:rPr lang="cs-CZ" sz="900" dirty="0" err="1" smtClean="0"/>
              <a:t>picture</a:t>
            </a:r>
            <a:r>
              <a:rPr lang="cs-CZ" sz="900" dirty="0" smtClean="0"/>
              <a:t> </a:t>
            </a:r>
            <a:r>
              <a:rPr lang="cs-CZ" sz="900" dirty="0" err="1" smtClean="0"/>
              <a:t>of</a:t>
            </a:r>
            <a:r>
              <a:rPr lang="cs-CZ" sz="900" dirty="0" smtClean="0"/>
              <a:t> </a:t>
            </a:r>
            <a:r>
              <a:rPr lang="cs-CZ" sz="900" dirty="0" err="1" smtClean="0"/>
              <a:t>Johnny</a:t>
            </a:r>
            <a:r>
              <a:rPr lang="cs-CZ" sz="900" dirty="0" smtClean="0"/>
              <a:t> </a:t>
            </a:r>
            <a:r>
              <a:rPr lang="cs-CZ" sz="900" dirty="0" err="1" smtClean="0"/>
              <a:t>English</a:t>
            </a:r>
            <a:endParaRPr lang="cs-CZ" sz="900" dirty="0" smtClean="0">
              <a:hlinkClick r:id="rId6"/>
            </a:endParaRPr>
          </a:p>
          <a:p>
            <a:r>
              <a:rPr lang="cs-CZ" sz="900" dirty="0" smtClean="0">
                <a:hlinkClick r:id="rId6"/>
              </a:rPr>
              <a:t>http</a:t>
            </a:r>
            <a:r>
              <a:rPr lang="cs-CZ" sz="900" dirty="0">
                <a:hlinkClick r:id="rId6"/>
              </a:rPr>
              <a:t>://</a:t>
            </a:r>
            <a:r>
              <a:rPr lang="cs-CZ" sz="900" dirty="0" smtClean="0">
                <a:hlinkClick r:id="rId6"/>
              </a:rPr>
              <a:t>www.velkomesta24.cz/londyn-london-16</a:t>
            </a:r>
            <a:r>
              <a:rPr lang="cs-CZ" sz="900" dirty="0" smtClean="0"/>
              <a:t>   Tower </a:t>
            </a:r>
            <a:r>
              <a:rPr lang="cs-CZ" sz="900" dirty="0" err="1" smtClean="0"/>
              <a:t>Bridge</a:t>
            </a:r>
            <a:r>
              <a:rPr lang="cs-CZ" sz="900" dirty="0" smtClean="0"/>
              <a:t> and night </a:t>
            </a:r>
            <a:r>
              <a:rPr lang="cs-CZ" sz="900" dirty="0" err="1" smtClean="0"/>
              <a:t>view</a:t>
            </a:r>
            <a:r>
              <a:rPr lang="cs-CZ" sz="900" dirty="0" smtClean="0"/>
              <a:t> </a:t>
            </a:r>
            <a:r>
              <a:rPr lang="cs-CZ" sz="900" dirty="0" err="1" smtClean="0"/>
              <a:t>of</a:t>
            </a:r>
            <a:r>
              <a:rPr lang="cs-CZ" sz="900" dirty="0" smtClean="0"/>
              <a:t> London –</a:t>
            </a:r>
            <a:r>
              <a:rPr lang="cs-CZ" sz="900" dirty="0"/>
              <a:t> </a:t>
            </a:r>
            <a:r>
              <a:rPr lang="cs-CZ" sz="900" dirty="0" smtClean="0"/>
              <a:t>1., 2. </a:t>
            </a:r>
            <a:r>
              <a:rPr lang="cs-CZ" sz="900" dirty="0" err="1" smtClean="0"/>
              <a:t>page</a:t>
            </a:r>
            <a:endParaRPr lang="cs-CZ" sz="900" dirty="0" smtClean="0">
              <a:hlinkClick r:id="rId7"/>
            </a:endParaRPr>
          </a:p>
          <a:p>
            <a:r>
              <a:rPr lang="cs-CZ" sz="900" dirty="0" smtClean="0">
                <a:hlinkClick r:id="rId8"/>
              </a:rPr>
              <a:t>http</a:t>
            </a:r>
            <a:r>
              <a:rPr lang="cs-CZ" sz="900" dirty="0">
                <a:hlinkClick r:id="rId8"/>
              </a:rPr>
              <a:t>://</a:t>
            </a:r>
            <a:r>
              <a:rPr lang="cs-CZ" sz="900" dirty="0" smtClean="0">
                <a:hlinkClick r:id="rId8"/>
              </a:rPr>
              <a:t>luci-ada-nati.blog.cz/0903/mr-bean</a:t>
            </a:r>
            <a:r>
              <a:rPr lang="cs-CZ" sz="900" dirty="0" smtClean="0"/>
              <a:t>   Background </a:t>
            </a:r>
            <a:r>
              <a:rPr lang="cs-CZ" sz="900" dirty="0" err="1" smtClean="0"/>
              <a:t>with</a:t>
            </a:r>
            <a:r>
              <a:rPr lang="cs-CZ" sz="900" dirty="0" smtClean="0"/>
              <a:t> Mr. </a:t>
            </a:r>
            <a:r>
              <a:rPr lang="cs-CZ" sz="900" dirty="0" err="1" smtClean="0"/>
              <a:t>Bean</a:t>
            </a:r>
            <a:endParaRPr lang="cs-CZ" sz="900" dirty="0" smtClean="0"/>
          </a:p>
          <a:p>
            <a:r>
              <a:rPr lang="cs-CZ" sz="900" dirty="0">
                <a:hlinkClick r:id="rId9"/>
              </a:rPr>
              <a:t>http://</a:t>
            </a:r>
            <a:r>
              <a:rPr lang="cs-CZ" sz="900" dirty="0" smtClean="0">
                <a:hlinkClick r:id="rId9"/>
              </a:rPr>
              <a:t>girls-sky.blog.cz/rubrika/mista-krajiny-mesta</a:t>
            </a:r>
            <a:r>
              <a:rPr lang="cs-CZ" sz="900" dirty="0" smtClean="0"/>
              <a:t> London </a:t>
            </a:r>
            <a:r>
              <a:rPr lang="cs-CZ" sz="900" dirty="0" err="1" smtClean="0"/>
              <a:t>Eye</a:t>
            </a:r>
            <a:endParaRPr lang="cs-CZ" sz="900" dirty="0" smtClean="0"/>
          </a:p>
          <a:p>
            <a:r>
              <a:rPr lang="cs-CZ" sz="900" dirty="0">
                <a:hlinkClick r:id="rId10"/>
              </a:rPr>
              <a:t>http://</a:t>
            </a:r>
            <a:r>
              <a:rPr lang="cs-CZ" sz="900" dirty="0" smtClean="0">
                <a:hlinkClick r:id="rId10"/>
              </a:rPr>
              <a:t>en.wikipedia.org/wiki/File:City.hall.london.arp.jpg</a:t>
            </a:r>
            <a:r>
              <a:rPr lang="cs-CZ" sz="900" dirty="0" smtClean="0"/>
              <a:t>   London City </a:t>
            </a:r>
            <a:r>
              <a:rPr lang="cs-CZ" sz="900" dirty="0" err="1" smtClean="0"/>
              <a:t>hall</a:t>
            </a:r>
            <a:endParaRPr lang="cs-CZ" sz="900" dirty="0" smtClean="0"/>
          </a:p>
          <a:p>
            <a:r>
              <a:rPr lang="cs-CZ" sz="900" dirty="0">
                <a:hlinkClick r:id="rId11"/>
              </a:rPr>
              <a:t>http://</a:t>
            </a:r>
            <a:r>
              <a:rPr lang="cs-CZ" sz="900" dirty="0" smtClean="0">
                <a:hlinkClick r:id="rId11"/>
              </a:rPr>
              <a:t>en.wikipedia.org/wiki/File:WBB.jpg</a:t>
            </a:r>
            <a:r>
              <a:rPr lang="cs-CZ" sz="900" dirty="0" smtClean="0"/>
              <a:t>   </a:t>
            </a:r>
            <a:r>
              <a:rPr lang="cs-CZ" sz="900" dirty="0" err="1" smtClean="0"/>
              <a:t>Millennium</a:t>
            </a:r>
            <a:r>
              <a:rPr lang="cs-CZ" sz="900" dirty="0" smtClean="0"/>
              <a:t> </a:t>
            </a:r>
            <a:r>
              <a:rPr lang="cs-CZ" sz="900" dirty="0" err="1" smtClean="0"/>
              <a:t>Bridge</a:t>
            </a:r>
            <a:endParaRPr lang="cs-CZ" sz="900" dirty="0" smtClean="0"/>
          </a:p>
          <a:p>
            <a:r>
              <a:rPr lang="cs-CZ" sz="900" dirty="0">
                <a:hlinkClick r:id="rId12"/>
              </a:rPr>
              <a:t>http://</a:t>
            </a:r>
            <a:r>
              <a:rPr lang="cs-CZ" sz="900" dirty="0" smtClean="0">
                <a:hlinkClick r:id="rId12"/>
              </a:rPr>
              <a:t>en.wikipedia.org/wiki/File:City_Hall_and_The_Scoop_Aerial_View.jpg</a:t>
            </a:r>
            <a:r>
              <a:rPr lang="cs-CZ" sz="900" dirty="0" smtClean="0"/>
              <a:t>    </a:t>
            </a:r>
            <a:r>
              <a:rPr lang="cs-CZ" sz="900" dirty="0" err="1" smtClean="0"/>
              <a:t>The</a:t>
            </a:r>
            <a:r>
              <a:rPr lang="cs-CZ" sz="900" dirty="0" smtClean="0"/>
              <a:t> </a:t>
            </a:r>
            <a:r>
              <a:rPr lang="cs-CZ" sz="900" dirty="0" err="1" smtClean="0"/>
              <a:t>Scoop</a:t>
            </a:r>
            <a:r>
              <a:rPr lang="cs-CZ" sz="900" dirty="0" smtClean="0"/>
              <a:t> – </a:t>
            </a:r>
            <a:r>
              <a:rPr lang="cs-CZ" sz="900" dirty="0" err="1" smtClean="0"/>
              <a:t>theatre</a:t>
            </a:r>
            <a:r>
              <a:rPr lang="cs-CZ" sz="900" dirty="0" smtClean="0"/>
              <a:t> </a:t>
            </a:r>
          </a:p>
          <a:p>
            <a:r>
              <a:rPr lang="cs-CZ" sz="900" dirty="0">
                <a:hlinkClick r:id="rId13"/>
              </a:rPr>
              <a:t>http://www.leanhealthcareexchange.com/?</a:t>
            </a:r>
            <a:r>
              <a:rPr lang="cs-CZ" sz="900" dirty="0" smtClean="0">
                <a:hlinkClick r:id="rId13"/>
              </a:rPr>
              <a:t>attachment_id=674</a:t>
            </a:r>
            <a:r>
              <a:rPr lang="cs-CZ" sz="900" dirty="0" smtClean="0"/>
              <a:t>   Tower </a:t>
            </a:r>
            <a:r>
              <a:rPr lang="cs-CZ" sz="900" dirty="0" err="1" smtClean="0"/>
              <a:t>Bridge</a:t>
            </a:r>
            <a:r>
              <a:rPr lang="cs-CZ" sz="900" dirty="0" smtClean="0"/>
              <a:t> – monument</a:t>
            </a:r>
          </a:p>
          <a:p>
            <a:r>
              <a:rPr lang="cs-CZ" sz="900" dirty="0">
                <a:hlinkClick r:id="rId14"/>
              </a:rPr>
              <a:t>http://en.wikipedia.org/wiki/File:Tower_of_London,_</a:t>
            </a:r>
            <a:r>
              <a:rPr lang="cs-CZ" sz="900" dirty="0" smtClean="0">
                <a:hlinkClick r:id="rId14"/>
              </a:rPr>
              <a:t>April_2006.jpg</a:t>
            </a:r>
            <a:r>
              <a:rPr lang="cs-CZ" sz="900" dirty="0" smtClean="0"/>
              <a:t>   Tower </a:t>
            </a:r>
            <a:r>
              <a:rPr lang="cs-CZ" sz="900" dirty="0" err="1" smtClean="0"/>
              <a:t>of</a:t>
            </a:r>
            <a:r>
              <a:rPr lang="cs-CZ" sz="900" dirty="0" smtClean="0"/>
              <a:t> London</a:t>
            </a:r>
          </a:p>
          <a:p>
            <a:r>
              <a:rPr lang="cs-CZ" sz="900" dirty="0">
                <a:hlinkClick r:id="rId15"/>
              </a:rPr>
              <a:t>http://</a:t>
            </a:r>
            <a:r>
              <a:rPr lang="cs-CZ" sz="900" dirty="0" smtClean="0">
                <a:hlinkClick r:id="rId15"/>
              </a:rPr>
              <a:t>supr-fun.blog.cz/0705/anglie</a:t>
            </a:r>
            <a:r>
              <a:rPr lang="cs-CZ" sz="900" dirty="0" smtClean="0"/>
              <a:t>  </a:t>
            </a:r>
            <a:r>
              <a:rPr lang="cs-CZ" sz="900" dirty="0" err="1" smtClean="0"/>
              <a:t>Trafalgar</a:t>
            </a:r>
            <a:r>
              <a:rPr lang="cs-CZ" sz="900" dirty="0" smtClean="0"/>
              <a:t> square</a:t>
            </a:r>
          </a:p>
          <a:p>
            <a:r>
              <a:rPr lang="cs-CZ" sz="900" dirty="0">
                <a:hlinkClick r:id="rId16"/>
              </a:rPr>
              <a:t>http://</a:t>
            </a:r>
            <a:r>
              <a:rPr lang="cs-CZ" sz="900" dirty="0" smtClean="0">
                <a:hlinkClick r:id="rId16"/>
              </a:rPr>
              <a:t>www.planetware.com/picture/london-westminster-abbey-eng-gblnwm11.htm</a:t>
            </a:r>
            <a:r>
              <a:rPr lang="cs-CZ" sz="900" dirty="0" smtClean="0"/>
              <a:t>   </a:t>
            </a:r>
            <a:r>
              <a:rPr lang="cs-CZ" sz="900" dirty="0" err="1" smtClean="0"/>
              <a:t>Westminster</a:t>
            </a:r>
            <a:r>
              <a:rPr lang="cs-CZ" sz="900" dirty="0" smtClean="0"/>
              <a:t> </a:t>
            </a:r>
            <a:r>
              <a:rPr lang="cs-CZ" sz="900" dirty="0" err="1" smtClean="0"/>
              <a:t>Abbey</a:t>
            </a:r>
            <a:endParaRPr lang="cs-CZ" sz="900" dirty="0" smtClean="0"/>
          </a:p>
          <a:p>
            <a:r>
              <a:rPr lang="cs-CZ" sz="900" dirty="0">
                <a:hlinkClick r:id="rId17"/>
              </a:rPr>
              <a:t>http://</a:t>
            </a:r>
            <a:r>
              <a:rPr lang="cs-CZ" sz="900" dirty="0" smtClean="0">
                <a:hlinkClick r:id="rId17"/>
              </a:rPr>
              <a:t>cs.wikipedia.org/wiki/Soubor:600px_FFC_su_sfondo_Bianco_e_Nero.png</a:t>
            </a:r>
            <a:r>
              <a:rPr lang="cs-CZ" sz="900" dirty="0" smtClean="0"/>
              <a:t>    Symbol </a:t>
            </a:r>
            <a:r>
              <a:rPr lang="cs-CZ" sz="900" dirty="0" err="1" smtClean="0"/>
              <a:t>of</a:t>
            </a:r>
            <a:r>
              <a:rPr lang="cs-CZ" sz="900" dirty="0" smtClean="0"/>
              <a:t> </a:t>
            </a:r>
            <a:r>
              <a:rPr lang="cs-CZ" sz="900" dirty="0" err="1" smtClean="0"/>
              <a:t>Fulham</a:t>
            </a:r>
            <a:endParaRPr lang="cs-CZ" sz="900" dirty="0" smtClean="0"/>
          </a:p>
          <a:p>
            <a:r>
              <a:rPr lang="cs-CZ" sz="900" dirty="0">
                <a:hlinkClick r:id="rId18"/>
              </a:rPr>
              <a:t>http://www.logoblog.org/wordpress/soccer-logos</a:t>
            </a:r>
            <a:r>
              <a:rPr lang="cs-CZ" sz="900" dirty="0" smtClean="0">
                <a:hlinkClick r:id="rId18"/>
              </a:rPr>
              <a:t>/</a:t>
            </a:r>
            <a:r>
              <a:rPr lang="cs-CZ" sz="900" dirty="0" smtClean="0"/>
              <a:t> Logo </a:t>
            </a:r>
            <a:r>
              <a:rPr lang="cs-CZ" sz="900" dirty="0" err="1" smtClean="0"/>
              <a:t>of</a:t>
            </a:r>
            <a:r>
              <a:rPr lang="cs-CZ" sz="900" dirty="0" smtClean="0"/>
              <a:t> Arsenal and logo </a:t>
            </a:r>
            <a:r>
              <a:rPr lang="cs-CZ" sz="900" dirty="0" err="1" smtClean="0"/>
              <a:t>of</a:t>
            </a:r>
            <a:r>
              <a:rPr lang="cs-CZ" sz="900" dirty="0" smtClean="0"/>
              <a:t> </a:t>
            </a:r>
            <a:r>
              <a:rPr lang="cs-CZ" sz="900" dirty="0" err="1" smtClean="0"/>
              <a:t>Chelsea</a:t>
            </a:r>
            <a:r>
              <a:rPr lang="cs-CZ" sz="900" dirty="0" smtClean="0"/>
              <a:t> </a:t>
            </a:r>
          </a:p>
          <a:p>
            <a:r>
              <a:rPr lang="cs-CZ" sz="900" dirty="0">
                <a:hlinkClick r:id="rId19"/>
              </a:rPr>
              <a:t>http://</a:t>
            </a:r>
            <a:r>
              <a:rPr lang="cs-CZ" sz="900" dirty="0" smtClean="0">
                <a:hlinkClick r:id="rId19"/>
              </a:rPr>
              <a:t>www.spurs.cz/www/index.php?option=com_content&amp;view=article&amp;id=601:tottenham-west-ham-preview-pedstaveni-soupee&amp;catid=47:preview-pl&amp;Itemid=63</a:t>
            </a:r>
            <a:r>
              <a:rPr lang="cs-CZ" sz="900" dirty="0" smtClean="0"/>
              <a:t>   Logo </a:t>
            </a:r>
            <a:r>
              <a:rPr lang="cs-CZ" sz="900" dirty="0" err="1" smtClean="0"/>
              <a:t>of</a:t>
            </a:r>
            <a:r>
              <a:rPr lang="cs-CZ" sz="900" dirty="0" smtClean="0"/>
              <a:t> </a:t>
            </a:r>
            <a:r>
              <a:rPr lang="cs-CZ" sz="900" dirty="0" err="1" smtClean="0"/>
              <a:t>West</a:t>
            </a:r>
            <a:r>
              <a:rPr lang="cs-CZ" sz="900" dirty="0" smtClean="0"/>
              <a:t> Ham</a:t>
            </a:r>
          </a:p>
          <a:p>
            <a:r>
              <a:rPr lang="cs-CZ" sz="900" dirty="0">
                <a:hlinkClick r:id="rId20"/>
              </a:rPr>
              <a:t>http://</a:t>
            </a:r>
            <a:r>
              <a:rPr lang="cs-CZ" sz="900" dirty="0" smtClean="0">
                <a:hlinkClick r:id="rId20"/>
              </a:rPr>
              <a:t>www.tottenhamhotspur.com/news/articles/clubunveilsnewbadge.html</a:t>
            </a:r>
            <a:r>
              <a:rPr lang="cs-CZ" sz="900" dirty="0" smtClean="0"/>
              <a:t>   Logo </a:t>
            </a:r>
            <a:r>
              <a:rPr lang="cs-CZ" sz="900" dirty="0" err="1" smtClean="0"/>
              <a:t>of</a:t>
            </a:r>
            <a:r>
              <a:rPr lang="cs-CZ" sz="900" dirty="0" smtClean="0"/>
              <a:t> </a:t>
            </a:r>
            <a:r>
              <a:rPr lang="cs-CZ" sz="900" dirty="0" err="1" smtClean="0"/>
              <a:t>Tottenham</a:t>
            </a:r>
            <a:endParaRPr lang="cs-CZ" sz="900" dirty="0" smtClean="0"/>
          </a:p>
          <a:p>
            <a:r>
              <a:rPr lang="cs-CZ" sz="900" dirty="0">
                <a:hlinkClick r:id="rId21"/>
              </a:rPr>
              <a:t>http://</a:t>
            </a:r>
            <a:r>
              <a:rPr lang="cs-CZ" sz="900" dirty="0" smtClean="0">
                <a:hlinkClick r:id="rId21"/>
              </a:rPr>
              <a:t>www.zimbio.com/pictures/LquOpY1dYDL/Harlequins+RL+v+Manly+Sea+Eagles/nB-0PY3QX3M/Andrew+Suniula</a:t>
            </a:r>
            <a:r>
              <a:rPr lang="cs-CZ" sz="900" dirty="0" smtClean="0"/>
              <a:t>  </a:t>
            </a:r>
            <a:r>
              <a:rPr lang="cs-CZ" sz="900" dirty="0" err="1" smtClean="0"/>
              <a:t>Rugby</a:t>
            </a:r>
            <a:endParaRPr lang="cs-CZ" sz="900" dirty="0" smtClean="0"/>
          </a:p>
          <a:p>
            <a:r>
              <a:rPr lang="cs-CZ" sz="900" dirty="0">
                <a:hlinkClick r:id="rId22"/>
              </a:rPr>
              <a:t>http://</a:t>
            </a:r>
            <a:r>
              <a:rPr lang="cs-CZ" sz="900" dirty="0" smtClean="0">
                <a:hlinkClick r:id="rId22"/>
              </a:rPr>
              <a:t>www.myenglandtravel.com/wimbledon-photos.html</a:t>
            </a:r>
            <a:r>
              <a:rPr lang="cs-CZ" sz="900" dirty="0" smtClean="0"/>
              <a:t>   Wimbledon </a:t>
            </a:r>
            <a:r>
              <a:rPr lang="cs-CZ" sz="900" dirty="0" err="1" smtClean="0"/>
              <a:t>photo</a:t>
            </a:r>
            <a:endParaRPr lang="cs-CZ" sz="900" dirty="0" smtClean="0"/>
          </a:p>
          <a:p>
            <a:r>
              <a:rPr lang="cs-CZ" sz="900" dirty="0">
                <a:hlinkClick r:id="rId23"/>
              </a:rPr>
              <a:t>http://</a:t>
            </a:r>
            <a:r>
              <a:rPr lang="cs-CZ" sz="900" dirty="0" smtClean="0">
                <a:hlinkClick r:id="rId23"/>
              </a:rPr>
              <a:t>sports.ellamey.com/cricket_history.html</a:t>
            </a:r>
            <a:r>
              <a:rPr lang="cs-CZ" sz="900" dirty="0" smtClean="0"/>
              <a:t>   </a:t>
            </a:r>
            <a:r>
              <a:rPr lang="cs-CZ" sz="900" dirty="0" err="1" smtClean="0"/>
              <a:t>Cricket</a:t>
            </a:r>
            <a:r>
              <a:rPr lang="cs-CZ" sz="900" dirty="0" smtClean="0"/>
              <a:t> </a:t>
            </a:r>
            <a:r>
              <a:rPr lang="cs-CZ" sz="900" dirty="0" err="1" smtClean="0"/>
              <a:t>photo</a:t>
            </a:r>
            <a:endParaRPr lang="cs-CZ" sz="900" dirty="0" smtClean="0"/>
          </a:p>
          <a:p>
            <a:r>
              <a:rPr lang="cs-CZ" sz="900" dirty="0">
                <a:hlinkClick r:id="rId24"/>
              </a:rPr>
              <a:t>http://</a:t>
            </a:r>
            <a:r>
              <a:rPr lang="cs-CZ" sz="900" dirty="0" smtClean="0">
                <a:hlinkClick r:id="rId24"/>
              </a:rPr>
              <a:t>www.zimbio.com/pictures/nVay6SYL3QU/Arsenal+v+Chelsea+FA+Cup+Semi+Final/Vy4Ro7Sxytc/Michael+Ballack</a:t>
            </a:r>
            <a:r>
              <a:rPr lang="cs-CZ" sz="900" dirty="0" smtClean="0"/>
              <a:t>   </a:t>
            </a:r>
            <a:r>
              <a:rPr lang="cs-CZ" sz="900" dirty="0" err="1" smtClean="0"/>
              <a:t>Football</a:t>
            </a:r>
            <a:endParaRPr lang="cs-CZ" sz="900" dirty="0" smtClean="0"/>
          </a:p>
          <a:p>
            <a:r>
              <a:rPr lang="cs-CZ" sz="900" dirty="0">
                <a:hlinkClick r:id="rId25"/>
              </a:rPr>
              <a:t>http://</a:t>
            </a:r>
            <a:r>
              <a:rPr lang="cs-CZ" sz="900" dirty="0" smtClean="0">
                <a:hlinkClick r:id="rId25"/>
              </a:rPr>
              <a:t>cs.wikipedia.org/wiki/Soubor:Big_Ben.jpg</a:t>
            </a:r>
            <a:r>
              <a:rPr lang="cs-CZ" sz="900" dirty="0" smtClean="0"/>
              <a:t> </a:t>
            </a:r>
            <a:r>
              <a:rPr lang="cs-CZ" sz="900" dirty="0" err="1" smtClean="0"/>
              <a:t>Big</a:t>
            </a:r>
            <a:r>
              <a:rPr lang="cs-CZ" sz="900" dirty="0" smtClean="0"/>
              <a:t> </a:t>
            </a:r>
            <a:r>
              <a:rPr lang="cs-CZ" sz="900" dirty="0" err="1" smtClean="0"/>
              <a:t>Ben</a:t>
            </a:r>
            <a:endParaRPr lang="cs-CZ" sz="900" dirty="0" smtClean="0"/>
          </a:p>
          <a:p>
            <a:r>
              <a:rPr lang="cs-CZ" sz="900" dirty="0">
                <a:hlinkClick r:id="rId26"/>
              </a:rPr>
              <a:t>http://</a:t>
            </a:r>
            <a:r>
              <a:rPr lang="cs-CZ" sz="900" dirty="0" smtClean="0">
                <a:hlinkClick r:id="rId26"/>
              </a:rPr>
              <a:t>cs.wikipedia.org/wiki/Soubor:Buckingham_palace1.jpg</a:t>
            </a:r>
            <a:r>
              <a:rPr lang="cs-CZ" sz="900" dirty="0" smtClean="0"/>
              <a:t> </a:t>
            </a:r>
            <a:r>
              <a:rPr lang="cs-CZ" sz="900" dirty="0" err="1" smtClean="0"/>
              <a:t>Buckingham</a:t>
            </a:r>
            <a:r>
              <a:rPr lang="cs-CZ" sz="900" dirty="0" smtClean="0"/>
              <a:t> </a:t>
            </a:r>
            <a:r>
              <a:rPr lang="cs-CZ" sz="900" dirty="0" err="1" smtClean="0"/>
              <a:t>Palace</a:t>
            </a:r>
            <a:endParaRPr lang="cs-CZ" sz="900" dirty="0" smtClean="0"/>
          </a:p>
          <a:p>
            <a:r>
              <a:rPr lang="cs-CZ" sz="900" dirty="0">
                <a:hlinkClick r:id="rId27"/>
              </a:rPr>
              <a:t>http://cs.wikipedia.org/wiki/Soubor:St._</a:t>
            </a:r>
            <a:r>
              <a:rPr lang="cs-CZ" sz="900" dirty="0" smtClean="0">
                <a:hlinkClick r:id="rId27"/>
              </a:rPr>
              <a:t>Pauls_cathedral.jpg</a:t>
            </a:r>
            <a:r>
              <a:rPr lang="cs-CZ" sz="900" dirty="0" smtClean="0"/>
              <a:t> St. Paul</a:t>
            </a:r>
          </a:p>
          <a:p>
            <a:r>
              <a:rPr lang="cs-CZ" sz="900" dirty="0">
                <a:hlinkClick r:id="rId28"/>
              </a:rPr>
              <a:t>http://</a:t>
            </a:r>
            <a:r>
              <a:rPr lang="cs-CZ" sz="900" dirty="0" smtClean="0">
                <a:hlinkClick r:id="rId28"/>
              </a:rPr>
              <a:t>cs.wikipedia.org/wiki/Soubor:PicadillyCircus20040807_CopyrightKaihsuTai.jpg</a:t>
            </a:r>
            <a:r>
              <a:rPr lang="cs-CZ" sz="900" dirty="0" smtClean="0"/>
              <a:t> </a:t>
            </a:r>
            <a:r>
              <a:rPr lang="cs-CZ" sz="900" dirty="0" err="1" smtClean="0"/>
              <a:t>Picadilly</a:t>
            </a:r>
            <a:r>
              <a:rPr lang="cs-CZ" sz="900" dirty="0" smtClean="0"/>
              <a:t> </a:t>
            </a:r>
            <a:r>
              <a:rPr lang="cs-CZ" sz="900" dirty="0" err="1" smtClean="0"/>
              <a:t>Circus</a:t>
            </a:r>
            <a:endParaRPr lang="cs-CZ" sz="900" dirty="0" smtClean="0"/>
          </a:p>
          <a:p>
            <a:r>
              <a:rPr lang="cs-CZ" sz="900" dirty="0">
                <a:hlinkClick r:id="rId29"/>
              </a:rPr>
              <a:t>http://</a:t>
            </a:r>
            <a:r>
              <a:rPr lang="cs-CZ" sz="900" dirty="0" smtClean="0">
                <a:hlinkClick r:id="rId29"/>
              </a:rPr>
              <a:t>cs.wikipedia.org/wiki/Soubor:Atkinson_Rowan.jpg</a:t>
            </a:r>
            <a:r>
              <a:rPr lang="cs-CZ" sz="900" dirty="0" smtClean="0"/>
              <a:t> </a:t>
            </a:r>
            <a:r>
              <a:rPr lang="cs-CZ" sz="900" dirty="0" err="1" smtClean="0"/>
              <a:t>Rowan</a:t>
            </a:r>
            <a:r>
              <a:rPr lang="cs-CZ" sz="900" dirty="0" smtClean="0"/>
              <a:t> Atkinson- </a:t>
            </a:r>
            <a:r>
              <a:rPr lang="cs-CZ" sz="900" dirty="0" err="1" smtClean="0"/>
              <a:t>for</a:t>
            </a:r>
            <a:r>
              <a:rPr lang="cs-CZ" sz="900" dirty="0" smtClean="0"/>
              <a:t> </a:t>
            </a:r>
            <a:r>
              <a:rPr lang="cs-CZ" sz="900" dirty="0" err="1" smtClean="0"/>
              <a:t>fun</a:t>
            </a:r>
            <a:endParaRPr lang="cs-CZ" sz="900" dirty="0" smtClean="0"/>
          </a:p>
          <a:p>
            <a:endParaRPr lang="cs-CZ" sz="900" dirty="0" smtClean="0"/>
          </a:p>
          <a:p>
            <a:pPr marL="36576" indent="0">
              <a:buNone/>
            </a:pPr>
            <a:endParaRPr lang="cs-CZ" sz="1000" dirty="0" smtClean="0"/>
          </a:p>
          <a:p>
            <a:endParaRPr lang="en-US" sz="1000" dirty="0"/>
          </a:p>
        </p:txBody>
      </p:sp>
      <p:pic>
        <p:nvPicPr>
          <p:cNvPr id="4" name="Picture 10" descr="Obrázky - Mr Bean : 2">
            <a:hlinkClick r:id="rId30" action="ppaction://hlinksldjump"/>
          </p:cNvPr>
          <p:cNvPicPr>
            <a:picLocks noChangeAspect="1" noChangeArrowheads="1"/>
          </p:cNvPicPr>
          <p:nvPr/>
        </p:nvPicPr>
        <p:blipFill>
          <a:blip r:embed="rId3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013176"/>
            <a:ext cx="1137292" cy="161950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23863984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 rot="2237608">
            <a:off x="-205257" y="2412414"/>
            <a:ext cx="9584675" cy="1015663"/>
          </a:xfrm>
          <a:prstGeom prst="rect">
            <a:avLst/>
          </a:prstGeom>
          <a:noFill/>
          <a:scene3d>
            <a:camera prst="perspectiveContrastingLeftFacing"/>
            <a:lightRig rig="threePt" dir="t"/>
          </a:scene3d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Thank</a:t>
            </a: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you</a:t>
            </a: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for</a:t>
            </a: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cs-CZ" sz="6000" b="1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watching</a:t>
            </a:r>
            <a:r>
              <a:rPr lang="cs-CZ" sz="6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!!!</a:t>
            </a:r>
            <a:endParaRPr lang="cs-CZ" sz="6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99782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476</TotalTime>
  <Words>421</Words>
  <Application>Microsoft Office PowerPoint</Application>
  <PresentationFormat>Předvádění na obrazovce (4:3)</PresentationFormat>
  <Paragraphs>124</Paragraphs>
  <Slides>14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Basic information</vt:lpstr>
      <vt:lpstr>Monuments of London</vt:lpstr>
      <vt:lpstr>Prezentace aplikace PowerPoint</vt:lpstr>
      <vt:lpstr>Prezentace aplikace PowerPoint</vt:lpstr>
      <vt:lpstr>Prezentace aplikace PowerPoint</vt:lpstr>
      <vt:lpstr>Sport in London</vt:lpstr>
      <vt:lpstr>Prezentace aplikace PowerPoint</vt:lpstr>
      <vt:lpstr>Sources: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Zástupce</cp:lastModifiedBy>
  <cp:revision>106</cp:revision>
  <dcterms:created xsi:type="dcterms:W3CDTF">2011-11-28T17:11:18Z</dcterms:created>
  <dcterms:modified xsi:type="dcterms:W3CDTF">2013-11-21T10:22:36Z</dcterms:modified>
</cp:coreProperties>
</file>