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212790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VY_32_INOVACE_01_Počet slabik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75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tx2"/>
                </a:solidFill>
              </a:rPr>
              <a:t>Počet </a:t>
            </a:r>
            <a:r>
              <a:rPr lang="cs-CZ" sz="7200" dirty="0" smtClean="0">
                <a:solidFill>
                  <a:schemeClr val="tx2"/>
                </a:solidFill>
              </a:rPr>
              <a:t>slabik</a:t>
            </a:r>
            <a:br>
              <a:rPr lang="cs-CZ" sz="7200" dirty="0" smtClean="0">
                <a:solidFill>
                  <a:schemeClr val="tx2"/>
                </a:solidFill>
              </a:rPr>
            </a:br>
            <a:r>
              <a:rPr lang="cs-CZ" sz="7200" dirty="0">
                <a:solidFill>
                  <a:schemeClr val="tx2"/>
                </a:solidFill>
              </a:rPr>
              <a:t/>
            </a:r>
            <a:br>
              <a:rPr lang="cs-CZ" sz="7200" dirty="0">
                <a:solidFill>
                  <a:schemeClr val="tx2"/>
                </a:solidFill>
              </a:rPr>
            </a:br>
            <a:r>
              <a:rPr lang="cs-CZ" sz="4000" dirty="0" smtClean="0">
                <a:solidFill>
                  <a:schemeClr val="tx2"/>
                </a:solidFill>
              </a:rPr>
              <a:t>Mgr. Radka Jílková, 2.ZŠ Dobříš</a:t>
            </a:r>
            <a:endParaRPr lang="cs-CZ" sz="4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261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83768" y="5661248"/>
            <a:ext cx="424847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5868144" y="5805264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4788024" y="5805264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3707904" y="5805264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2627784" y="5805264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OEM\Desktop\Obrázky Zdena\muchomůrka 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5753" y="836712"/>
            <a:ext cx="4916487" cy="453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617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347864" y="5435015"/>
            <a:ext cx="309634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5580112" y="5589240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3491880" y="5579031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4572000" y="5589240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OEM\Desktop\Obrázky Zdena\medvídek 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908720"/>
            <a:ext cx="3838575" cy="436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89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347864" y="5435015"/>
            <a:ext cx="309634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4572000" y="5579031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OEM\Desktop\Obrázky Zdena\míč f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764704"/>
            <a:ext cx="424847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05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987824" y="5449079"/>
            <a:ext cx="309634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5220072" y="5593095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4247964" y="5593095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3203848" y="5593095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OEM\Desktop\Obrázky Zdena\hrneček fia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980728"/>
            <a:ext cx="4354872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35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987824" y="5449079"/>
            <a:ext cx="309634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3635896" y="5613347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4788024" y="5613347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C:\Users\OEM\Desktop\Obrázky Zdena\auto mercede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28800"/>
            <a:ext cx="4896594" cy="318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2457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007094" y="5449079"/>
            <a:ext cx="309634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3595688" y="5593095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4584521" y="5593095"/>
            <a:ext cx="648072" cy="648072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OEM\Desktop\Obrázky Zdena\kohout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844824"/>
            <a:ext cx="4824536" cy="347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346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1152128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obrázky :</a:t>
            </a:r>
            <a:br>
              <a:rPr lang="cs-CZ" sz="1600" dirty="0" smtClean="0"/>
            </a:br>
            <a:r>
              <a:rPr lang="cs-CZ" sz="1600" dirty="0" smtClean="0">
                <a:hlinkClick r:id="rId2"/>
              </a:rPr>
              <a:t>http://www.clker.com/clipart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674404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28</Words>
  <Application>Microsoft Office PowerPoint</Application>
  <PresentationFormat>Předvádění na obrazovce (4:3)</PresentationFormat>
  <Paragraphs>10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Počet slabik  Mgr. Radka Jílková, 2.ZŠ Dobříš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 : http://www.clker.com/clipart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 slabik</dc:title>
  <dc:creator>OEM</dc:creator>
  <cp:lastModifiedBy>OEM</cp:lastModifiedBy>
  <cp:revision>9</cp:revision>
  <dcterms:created xsi:type="dcterms:W3CDTF">2011-09-06T19:33:32Z</dcterms:created>
  <dcterms:modified xsi:type="dcterms:W3CDTF">2011-09-12T19:12:50Z</dcterms:modified>
</cp:coreProperties>
</file>