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56" r:id="rId3"/>
    <p:sldId id="272" r:id="rId4"/>
    <p:sldId id="257" r:id="rId5"/>
    <p:sldId id="258" r:id="rId6"/>
    <p:sldId id="259" r:id="rId7"/>
    <p:sldId id="274" r:id="rId8"/>
    <p:sldId id="260" r:id="rId9"/>
    <p:sldId id="271" r:id="rId10"/>
    <p:sldId id="261" r:id="rId11"/>
    <p:sldId id="264" r:id="rId12"/>
    <p:sldId id="269" r:id="rId13"/>
    <p:sldId id="267" r:id="rId14"/>
    <p:sldId id="275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89F7C-BD91-40EE-A095-1A64ACD5331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2C6B0-95D2-4B2A-BD46-30C37373DA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89F7C-BD91-40EE-A095-1A64ACD5331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2C6B0-95D2-4B2A-BD46-30C37373DA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89F7C-BD91-40EE-A095-1A64ACD5331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2C6B0-95D2-4B2A-BD46-30C37373DA7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89F7C-BD91-40EE-A095-1A64ACD5331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2C6B0-95D2-4B2A-BD46-30C37373DA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89F7C-BD91-40EE-A095-1A64ACD5331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2C6B0-95D2-4B2A-BD46-30C37373DA75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89F7C-BD91-40EE-A095-1A64ACD5331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2C6B0-95D2-4B2A-BD46-30C37373DA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89F7C-BD91-40EE-A095-1A64ACD5331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2C6B0-95D2-4B2A-BD46-30C37373DA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89F7C-BD91-40EE-A095-1A64ACD5331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2C6B0-95D2-4B2A-BD46-30C37373DA75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89F7C-BD91-40EE-A095-1A64ACD5331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2C6B0-95D2-4B2A-BD46-30C37373DA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89F7C-BD91-40EE-A095-1A64ACD5331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2C6B0-95D2-4B2A-BD46-30C37373DA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89F7C-BD91-40EE-A095-1A64ACD5331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2C6B0-95D2-4B2A-BD46-30C37373DA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B6789F7C-BD91-40EE-A095-1A64ACD53314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D2D2C6B0-95D2-4B2A-BD46-30C37373DA7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Microsoft_PowerPoint_97-2003_Presentation1.ppt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4%8Ceskoslovensko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an_Masaryk.jpg" TargetMode="External"/><Relationship Id="rId7" Type="http://schemas.openxmlformats.org/officeDocument/2006/relationships/hyperlink" Target="http://cs.wikipedia.org/wiki/Soubor:Bundesarchiv_Bild_183-R90009,_Budapest,_II._Weltfestspiele,_Festumzug,_tschechische_Delegation_(cropped).jpg" TargetMode="External"/><Relationship Id="rId2" Type="http://schemas.openxmlformats.org/officeDocument/2006/relationships/hyperlink" Target="http://cs.wikipedia.org/wiki/Soubor:Edvard_Bene%C5%A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Europe_Plan_Marshall._Poster_1947.JPG" TargetMode="External"/><Relationship Id="rId5" Type="http://schemas.openxmlformats.org/officeDocument/2006/relationships/hyperlink" Target="http://cs.wikipedia.org/wiki/Soubor:Vertreibung.jpg" TargetMode="External"/><Relationship Id="rId4" Type="http://schemas.openxmlformats.org/officeDocument/2006/relationships/hyperlink" Target="http://cs.wikipedia.org/wiki/Soubor:Bundesarchiv_Bild_183-R90009,_Budapest,_II._Weltfestspiele,_Festumzug,_tschechische_Delegation_(cropped_KG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44552626"/>
              </p:ext>
            </p:extLst>
          </p:nvPr>
        </p:nvGraphicFramePr>
        <p:xfrm>
          <a:off x="60325" y="46038"/>
          <a:ext cx="9067800" cy="6796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Prezentace" r:id="rId4" imgW="6554686" imgH="4916429" progId="PowerPoint.Show.8">
                  <p:embed/>
                </p:oleObj>
              </mc:Choice>
              <mc:Fallback>
                <p:oleObj name="Prezentace" r:id="rId4" imgW="6554686" imgH="4916429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0325" y="46038"/>
                        <a:ext cx="9067800" cy="67960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05451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Přehled událostí v ČSR po r.1945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Perioda 1945 - 48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9143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r.1945 obnova československého státu, ovšem s mnoha změnami a v počátcích i improvizačními zásahy nutnými pro chod a existenci státu.</a:t>
            </a:r>
          </a:p>
          <a:p>
            <a:r>
              <a:rPr lang="cs-CZ" dirty="0" smtClean="0"/>
              <a:t>1945 – 48 – léta soupeření mezi demokratickou a levicově orientovanou částí politického spektra.</a:t>
            </a:r>
          </a:p>
          <a:p>
            <a:r>
              <a:rPr lang="cs-CZ" dirty="0" smtClean="0"/>
              <a:t>V závěru období jednoznačné vítězství </a:t>
            </a:r>
            <a:r>
              <a:rPr lang="cs-CZ" dirty="0" err="1" smtClean="0"/>
              <a:t>prolevicových</a:t>
            </a:r>
            <a:r>
              <a:rPr lang="cs-CZ" dirty="0" smtClean="0"/>
              <a:t> sil – komunistů, a to i díky nátlaku ze strany SSSR.</a:t>
            </a:r>
          </a:p>
        </p:txBody>
      </p:sp>
    </p:spTree>
    <p:extLst>
      <p:ext uri="{BB962C8B-B14F-4D97-AF65-F5344CB8AC3E}">
        <p14:creationId xmlns:p14="http://schemas.microsoft.com/office/powerpoint/2010/main" val="1059163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1945 - 1948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615408"/>
          </a:xfrm>
        </p:spPr>
        <p:txBody>
          <a:bodyPr>
            <a:normAutofit/>
          </a:bodyPr>
          <a:lstStyle/>
          <a:p>
            <a:r>
              <a:rPr lang="cs-CZ" dirty="0" smtClean="0"/>
              <a:t>16.5.1945 – návrat prezidenta </a:t>
            </a:r>
            <a:r>
              <a:rPr lang="cs-CZ" dirty="0" err="1" smtClean="0"/>
              <a:t>E.Beneše</a:t>
            </a:r>
            <a:r>
              <a:rPr lang="cs-CZ" dirty="0" smtClean="0"/>
              <a:t> do Prahy ( z londýnské exilu).</a:t>
            </a:r>
          </a:p>
          <a:p>
            <a:r>
              <a:rPr lang="cs-CZ" dirty="0" smtClean="0"/>
              <a:t>Červen – říjen 1945 – vydány prezidentské – Benešovy – dekrety – o konfiskaci a rozdělení pozemkového majetku Němců, Maďarů a zrádců. Dále o úpravě </a:t>
            </a:r>
            <a:r>
              <a:rPr lang="cs-CZ" dirty="0" err="1" smtClean="0"/>
              <a:t>čs.státního</a:t>
            </a:r>
            <a:r>
              <a:rPr lang="cs-CZ" dirty="0" smtClean="0"/>
              <a:t> občanství osob německé a maďarské národnosti. Dále o znárodňování dolů a klíčového průmyslu, akciových bank, soukromých pojišťoven a potravinářského průmyslu. Dále o konfiskaci nepřátelského majetku a o Fondu národní obnovy.</a:t>
            </a:r>
          </a:p>
          <a:p>
            <a:r>
              <a:rPr lang="cs-CZ" dirty="0" smtClean="0"/>
              <a:t>Přelom října a listopadu 1945 – měnová reforma.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9643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1945 - 1948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5434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1946 – odsun cca 2.7 </a:t>
            </a:r>
            <a:r>
              <a:rPr lang="cs-CZ" dirty="0" err="1" smtClean="0"/>
              <a:t>mil.Němců</a:t>
            </a:r>
            <a:r>
              <a:rPr lang="cs-CZ" dirty="0" smtClean="0"/>
              <a:t> na základě Postupimské konference. Tomu předcházel </a:t>
            </a:r>
            <a:r>
              <a:rPr lang="cs-CZ" dirty="0" err="1" smtClean="0"/>
              <a:t>tzv.divoký</a:t>
            </a:r>
            <a:r>
              <a:rPr lang="cs-CZ" dirty="0" smtClean="0"/>
              <a:t> odsun  - násilné vyhánění a lynčování Němců.</a:t>
            </a:r>
          </a:p>
          <a:p>
            <a:r>
              <a:rPr lang="cs-CZ" dirty="0" smtClean="0"/>
              <a:t>26.5.1946 – první poválečné volby do Ústavodárného národního shromáždění, v červenci předsedou vlády jmenován Klement Gottwald.</a:t>
            </a:r>
          </a:p>
          <a:p>
            <a:r>
              <a:rPr lang="cs-CZ" dirty="0" smtClean="0"/>
              <a:t>Leden 1947 – zahájen dvouletý plán hospodářské obnovy.</a:t>
            </a:r>
          </a:p>
          <a:p>
            <a:r>
              <a:rPr lang="cs-CZ" dirty="0" smtClean="0"/>
              <a:t>Rok 1947 – rok zápasu o udržení demokratické společnosti.</a:t>
            </a:r>
          </a:p>
          <a:p>
            <a:r>
              <a:rPr lang="cs-CZ" dirty="0" smtClean="0"/>
              <a:t>Červenec 1947 – ČSR odmítla účast na Marshallově plánu hospodářské obnovy (vedle SSSR, Polska, Maďarska, Jugoslávie, Albánie, Bulharska a Finska).</a:t>
            </a:r>
          </a:p>
          <a:p>
            <a:r>
              <a:rPr lang="cs-CZ" dirty="0" smtClean="0"/>
              <a:t>Říjen 1947 – zavedena milionářská daň (dávka).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347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1945 - 1948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5434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Říjen 1947 – „politická“ krize na Slovensku – uměle vyprovokovaná.</a:t>
            </a:r>
          </a:p>
          <a:p>
            <a:r>
              <a:rPr lang="cs-CZ" dirty="0" smtClean="0"/>
              <a:t>Únor 1948 – vládní krize, 20.2. demise 12 ministrů, 22.2. sjezd závodních rad, 24.2. generální stávka, 25.2.sestavena nová – „rudá“ vláda.</a:t>
            </a:r>
          </a:p>
          <a:p>
            <a:r>
              <a:rPr lang="cs-CZ" dirty="0" smtClean="0"/>
              <a:t>1948 – moc v zemi převzata komunisty, země začleněna do sovětského bloku, začnou komunistické represe a čistky.</a:t>
            </a:r>
          </a:p>
          <a:p>
            <a:r>
              <a:rPr lang="cs-CZ" dirty="0" smtClean="0"/>
              <a:t>9.5.1948 – vydána Ústava 9.května – komunistická.</a:t>
            </a:r>
          </a:p>
          <a:p>
            <a:r>
              <a:rPr lang="cs-CZ" dirty="0" smtClean="0"/>
              <a:t>2.6.1948 abdikoval </a:t>
            </a:r>
            <a:r>
              <a:rPr lang="cs-CZ" dirty="0" err="1" smtClean="0"/>
              <a:t>E.Beneš</a:t>
            </a:r>
            <a:r>
              <a:rPr lang="cs-CZ" dirty="0" smtClean="0"/>
              <a:t>, 14.6. 1948 se prezidentem republiky stal </a:t>
            </a:r>
            <a:r>
              <a:rPr lang="cs-CZ" dirty="0" err="1" smtClean="0"/>
              <a:t>K.Gottwald</a:t>
            </a:r>
            <a:r>
              <a:rPr lang="cs-CZ" dirty="0" smtClean="0"/>
              <a:t> (do 14.3.1953). Předsedou vlády se stal Antonín Zápotocký.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6671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letech 1945 – 48 byl sice rekonstruován společný stát Čechů a Slováků, ovšem už bez Zakarpatské Ukrajiny.</a:t>
            </a:r>
          </a:p>
          <a:p>
            <a:r>
              <a:rPr lang="cs-CZ" dirty="0" smtClean="0"/>
              <a:t>Většina Němců byla odsunuta.</a:t>
            </a:r>
          </a:p>
          <a:p>
            <a:r>
              <a:rPr lang="cs-CZ" dirty="0" smtClean="0"/>
              <a:t>Souboj politických protivníků byl rozhodnut ve prospěch komunistů – a to s mnoha nedozírnými následky pro další vývoj po r.1948.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0606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Edvard Beneš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2508" y="685800"/>
            <a:ext cx="3042784" cy="3886200"/>
          </a:xfrm>
        </p:spPr>
      </p:pic>
    </p:spTree>
    <p:extLst>
      <p:ext uri="{BB962C8B-B14F-4D97-AF65-F5344CB8AC3E}">
        <p14:creationId xmlns:p14="http://schemas.microsoft.com/office/powerpoint/2010/main" val="1742473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Masaryk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548680"/>
            <a:ext cx="3584882" cy="4698784"/>
          </a:xfrm>
        </p:spPr>
      </p:pic>
    </p:spTree>
    <p:extLst>
      <p:ext uri="{BB962C8B-B14F-4D97-AF65-F5344CB8AC3E}">
        <p14:creationId xmlns:p14="http://schemas.microsoft.com/office/powerpoint/2010/main" val="3506794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Klement Gottwald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427970"/>
            <a:ext cx="3941018" cy="4729222"/>
          </a:xfrm>
        </p:spPr>
      </p:pic>
    </p:spTree>
    <p:extLst>
      <p:ext uri="{BB962C8B-B14F-4D97-AF65-F5344CB8AC3E}">
        <p14:creationId xmlns:p14="http://schemas.microsoft.com/office/powerpoint/2010/main" val="272717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O</a:t>
            </a:r>
            <a:r>
              <a:rPr lang="cs-CZ" dirty="0" smtClean="0"/>
              <a:t>dsun Němců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3900" y="819150"/>
            <a:ext cx="5080000" cy="3619500"/>
          </a:xfrm>
        </p:spPr>
      </p:pic>
    </p:spTree>
    <p:extLst>
      <p:ext uri="{BB962C8B-B14F-4D97-AF65-F5344CB8AC3E}">
        <p14:creationId xmlns:p14="http://schemas.microsoft.com/office/powerpoint/2010/main" val="3736342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Marshallův plán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548680"/>
            <a:ext cx="3311488" cy="4634535"/>
          </a:xfrm>
        </p:spPr>
      </p:pic>
    </p:spTree>
    <p:extLst>
      <p:ext uri="{BB962C8B-B14F-4D97-AF65-F5344CB8AC3E}">
        <p14:creationId xmlns:p14="http://schemas.microsoft.com/office/powerpoint/2010/main" val="1806333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Komunistická propaganda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8043" y="685800"/>
            <a:ext cx="6011713" cy="3886200"/>
          </a:xfrm>
        </p:spPr>
      </p:pic>
    </p:spTree>
    <p:extLst>
      <p:ext uri="{BB962C8B-B14F-4D97-AF65-F5344CB8AC3E}">
        <p14:creationId xmlns:p14="http://schemas.microsoft.com/office/powerpoint/2010/main" val="327588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Vlastní práce autora</a:t>
            </a:r>
          </a:p>
          <a:p>
            <a:r>
              <a:rPr lang="cs-CZ" dirty="0">
                <a:hlinkClick r:id="rId2"/>
              </a:rPr>
              <a:t>http://cs.wikipedia.org/wiki/%</a:t>
            </a:r>
            <a:r>
              <a:rPr lang="cs-CZ" dirty="0" smtClean="0">
                <a:hlinkClick r:id="rId2"/>
              </a:rPr>
              <a:t>C4%8Ceskoslovensko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51409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13.10.2013].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cs.wikipedia.org/wiki/Soubor:Edvard_Bene%C5%A1.jpg</a:t>
            </a:r>
            <a:endParaRPr lang="cs-CZ" dirty="0" smtClean="0"/>
          </a:p>
          <a:p>
            <a:r>
              <a:rPr lang="cs-CZ" dirty="0"/>
              <a:t>GEORGE GRANTHAM BAIN COLLECTION. </a:t>
            </a:r>
            <a:r>
              <a:rPr lang="cs-CZ" i="1" dirty="0" err="1"/>
              <a:t>wikipedia</a:t>
            </a:r>
            <a:r>
              <a:rPr lang="cs-CZ" dirty="0"/>
              <a:t> [online]. [cit. 13.10.2013].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commons.wikimedia.org/wiki/File:Jan_Masaryk.jpg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13.10.2013]. Dostupný na WWW: </a:t>
            </a:r>
            <a:r>
              <a:rPr lang="cs-CZ" dirty="0">
                <a:hlinkClick r:id="rId4"/>
              </a:rPr>
              <a:t>http://cs.wikipedia.org/wiki/Soubor:Bundesarchiv_Bild_183-R90009,_Budapest,_II._Weltfestspiele,_Festumzug,_tschechische_Delegation_(cropped_KG).</a:t>
            </a:r>
            <a:r>
              <a:rPr lang="cs-CZ" dirty="0" smtClean="0">
                <a:hlinkClick r:id="rId4"/>
              </a:rPr>
              <a:t>jpg</a:t>
            </a:r>
            <a:endParaRPr lang="cs-CZ" dirty="0" smtClean="0"/>
          </a:p>
          <a:p>
            <a:r>
              <a:rPr lang="cs-CZ" dirty="0"/>
              <a:t>POETICBAND. </a:t>
            </a:r>
            <a:r>
              <a:rPr lang="cs-CZ" i="1" dirty="0" err="1"/>
              <a:t>wikipedia</a:t>
            </a:r>
            <a:r>
              <a:rPr lang="cs-CZ" dirty="0"/>
              <a:t> [online]. [cit. 13.10.2013].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cs.wikipedia.org/wiki/Soubor:Vertreibung.jpg</a:t>
            </a:r>
            <a:endParaRPr lang="cs-CZ" dirty="0" smtClean="0"/>
          </a:p>
          <a:p>
            <a:r>
              <a:rPr lang="cs-CZ" dirty="0"/>
              <a:t>REJN DIRKSEN. </a:t>
            </a:r>
            <a:r>
              <a:rPr lang="cs-CZ" i="1" dirty="0" err="1"/>
              <a:t>wikipedia</a:t>
            </a:r>
            <a:r>
              <a:rPr lang="cs-CZ" dirty="0"/>
              <a:t> [online]. [cit. 13.10.2013]. Dostupný na WWW: </a:t>
            </a:r>
            <a:r>
              <a:rPr lang="cs-CZ" dirty="0">
                <a:hlinkClick r:id="rId6"/>
              </a:rPr>
              <a:t>http://commons.wikimedia.org/wiki/File:Europe_Plan_Marshall._</a:t>
            </a:r>
            <a:r>
              <a:rPr lang="cs-CZ" dirty="0" smtClean="0">
                <a:hlinkClick r:id="rId6"/>
              </a:rPr>
              <a:t>Poster_1947.JPG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13.10.2013]. Dostupný na WWW: </a:t>
            </a:r>
            <a:r>
              <a:rPr lang="cs-CZ" dirty="0">
                <a:hlinkClick r:id="rId7"/>
              </a:rPr>
              <a:t>http://cs.wikipedia.org/wiki/Soubor:Bundesarchiv_Bild_183-R90009,_Budapest,_II._Weltfestspiele,_Festumzug,_tschechische_Delegation_(cropped).</a:t>
            </a:r>
            <a:r>
              <a:rPr lang="cs-CZ" dirty="0" smtClean="0">
                <a:hlinkClick r:id="rId7"/>
              </a:rPr>
              <a:t>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90953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128</TotalTime>
  <Words>565</Words>
  <Application>Microsoft Office PowerPoint</Application>
  <PresentationFormat>Předvádění na obrazovce (4:3)</PresentationFormat>
  <Paragraphs>48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NewsPrint</vt:lpstr>
      <vt:lpstr>Prezentace</vt:lpstr>
      <vt:lpstr>Prezentace aplikace PowerPoint</vt:lpstr>
      <vt:lpstr>Přehled událostí v ČSR po r.1945</vt:lpstr>
      <vt:lpstr>Úvod </vt:lpstr>
      <vt:lpstr>1945 - 1948</vt:lpstr>
      <vt:lpstr>1945 - 1948</vt:lpstr>
      <vt:lpstr>1945 - 1948</vt:lpstr>
      <vt:lpstr>Závěr</vt:lpstr>
      <vt:lpstr>Edvard Beneš</vt:lpstr>
      <vt:lpstr>Jan Masaryk</vt:lpstr>
      <vt:lpstr>Klement Gottwald</vt:lpstr>
      <vt:lpstr> Odsun Němců </vt:lpstr>
      <vt:lpstr>Marshallův plán</vt:lpstr>
      <vt:lpstr>Komunistická propaganda</vt:lpstr>
      <vt:lpstr>Použité zdroje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Přehled událostí po r.1945</dc:title>
  <dc:creator>Ivan Nývlt</dc:creator>
  <cp:lastModifiedBy>Iva Herrmannová</cp:lastModifiedBy>
  <cp:revision>13</cp:revision>
  <dcterms:created xsi:type="dcterms:W3CDTF">2013-05-22T08:33:29Z</dcterms:created>
  <dcterms:modified xsi:type="dcterms:W3CDTF">2013-11-25T06:58:20Z</dcterms:modified>
</cp:coreProperties>
</file>