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Default Extension="z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5" r:id="rId4"/>
    <p:sldId id="258" r:id="rId5"/>
    <p:sldId id="261" r:id="rId6"/>
    <p:sldId id="267" r:id="rId7"/>
    <p:sldId id="266" r:id="rId8"/>
    <p:sldId id="268" r:id="rId9"/>
    <p:sldId id="269" r:id="rId10"/>
    <p:sldId id="264" r:id="rId11"/>
    <p:sldId id="271" r:id="rId12"/>
    <p:sldId id="262" r:id="rId13"/>
    <p:sldId id="263" r:id="rId14"/>
    <p:sldId id="25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3145539-C8A4-4C0E-B9AB-5668FFE33E71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3B00DD-65AB-4303-8014-6678A2554A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z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al%C3%A1r_advok%C3%A1ta.JPG" TargetMode="External"/><Relationship Id="rId3" Type="http://schemas.openxmlformats.org/officeDocument/2006/relationships/hyperlink" Target="http://cs.wikipedia.org/wiki/Soubor:Rabbit_trap.jpg" TargetMode="External"/><Relationship Id="rId7" Type="http://schemas.openxmlformats.org/officeDocument/2006/relationships/hyperlink" Target="http://cs.wikipedia.org/wiki/Soubor:The_Jury_by_John_Morgan.jpg" TargetMode="External"/><Relationship Id="rId12" Type="http://schemas.openxmlformats.org/officeDocument/2006/relationships/hyperlink" Target="http://commons.wikimedia.org/wiki/File:Asmodaeus.png" TargetMode="External"/><Relationship Id="rId2" Type="http://schemas.openxmlformats.org/officeDocument/2006/relationships/hyperlink" Target="http://cs.wikipedia.org/wiki/Soubor:Gevaudan_Mons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Inmate_block.jpg" TargetMode="External"/><Relationship Id="rId11" Type="http://schemas.openxmlformats.org/officeDocument/2006/relationships/hyperlink" Target="http://commons.wikimedia.org/wiki/File:Vessels_of_wrath_asmodeus_francis_barrett_the_magus.jpg" TargetMode="External"/><Relationship Id="rId5" Type="http://schemas.openxmlformats.org/officeDocument/2006/relationships/hyperlink" Target="http://cs.wikipedia.org/wiki/Soubor:Tombstone_courthouse_gallows.jpg" TargetMode="External"/><Relationship Id="rId10" Type="http://schemas.openxmlformats.org/officeDocument/2006/relationships/hyperlink" Target="http://commons.wikimedia.org/wiki/File:Vessels_of_wrath_theutus_francis_barrett_the_magus.jpg" TargetMode="External"/><Relationship Id="rId4" Type="http://schemas.openxmlformats.org/officeDocument/2006/relationships/hyperlink" Target="http://cs.wikipedia.org/wiki/Soubor:Rozsudek.jpg" TargetMode="External"/><Relationship Id="rId9" Type="http://schemas.openxmlformats.org/officeDocument/2006/relationships/hyperlink" Target="http://cs.wikipedia.org/wiki/Soubor:Tal%C3%A1r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8467457"/>
              </p:ext>
            </p:extLst>
          </p:nvPr>
        </p:nvGraphicFramePr>
        <p:xfrm>
          <a:off x="-108520" y="-1"/>
          <a:ext cx="9252520" cy="69447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5216540" imgH="3912230" progId="PowerPoint.Show.8">
                  <p:embed/>
                </p:oleObj>
              </mc:Choice>
              <mc:Fallback>
                <p:oleObj name="Prezentace" r:id="rId3" imgW="5216540" imgH="3912230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08520" y="-1"/>
                        <a:ext cx="9252520" cy="69447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114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Chyť bestii!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7662" y="3539864"/>
            <a:ext cx="5114778" cy="1101248"/>
          </a:xfrm>
        </p:spPr>
        <p:txBody>
          <a:bodyPr/>
          <a:lstStyle/>
          <a:p>
            <a:r>
              <a:rPr lang="cs-CZ" dirty="0" smtClean="0"/>
              <a:t>Aneb která bude ta vaše?!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11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Dějiny lidstva se „bestiemi“ přímo hemží.</a:t>
            </a:r>
          </a:p>
          <a:p>
            <a:r>
              <a:rPr lang="cs-CZ" dirty="0" smtClean="0"/>
              <a:t>Vyberte tu, která podle vás zaslouží potrestání. Zde </a:t>
            </a:r>
            <a:r>
              <a:rPr lang="cs-CZ" b="1" dirty="0" smtClean="0"/>
              <a:t>reálnou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Pojmenujte ji a stručně charakterizujte.</a:t>
            </a:r>
          </a:p>
          <a:p>
            <a:r>
              <a:rPr lang="cs-CZ" dirty="0" smtClean="0"/>
              <a:t>Chyťte ji. Popište jak a co k tomu bude zapotřebí.</a:t>
            </a:r>
          </a:p>
          <a:p>
            <a:r>
              <a:rPr lang="cs-CZ" dirty="0" smtClean="0"/>
              <a:t>Postavte ji před soudní tribunál.</a:t>
            </a:r>
          </a:p>
          <a:p>
            <a:r>
              <a:rPr lang="cs-CZ" dirty="0" smtClean="0"/>
              <a:t>Jmenujte žalobce, ale i obhájce. A státního zástupce. Zde </a:t>
            </a:r>
            <a:r>
              <a:rPr lang="cs-CZ" b="1" dirty="0" smtClean="0"/>
              <a:t>fiktivní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Vzneste obžalobu. Z čeho je bestie viněna?</a:t>
            </a:r>
          </a:p>
          <a:p>
            <a:r>
              <a:rPr lang="cs-CZ" dirty="0" smtClean="0"/>
              <a:t>Co na to obhájce?</a:t>
            </a:r>
          </a:p>
          <a:p>
            <a:r>
              <a:rPr lang="cs-CZ" dirty="0" smtClean="0"/>
              <a:t>Stručná závěrečná řeč bestie.</a:t>
            </a:r>
          </a:p>
          <a:p>
            <a:r>
              <a:rPr lang="cs-CZ" dirty="0" smtClean="0"/>
              <a:t>Porota vyřkne rozsudek – ortel úměrný provinění.</a:t>
            </a:r>
          </a:p>
          <a:p>
            <a:r>
              <a:rPr lang="cs-CZ" dirty="0" smtClean="0"/>
              <a:t>Rozsudek bude naplněn.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782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bestii.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88840"/>
            <a:ext cx="5976194" cy="4442305"/>
          </a:xfrm>
        </p:spPr>
      </p:pic>
    </p:spTree>
    <p:extLst>
      <p:ext uri="{BB962C8B-B14F-4D97-AF65-F5344CB8AC3E}">
        <p14:creationId xmlns:p14="http://schemas.microsoft.com/office/powerpoint/2010/main" val="360514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Chyťte bestii.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7028"/>
            <a:ext cx="7239000" cy="4832032"/>
          </a:xfrm>
        </p:spPr>
      </p:pic>
    </p:spTree>
    <p:extLst>
      <p:ext uri="{BB962C8B-B14F-4D97-AF65-F5344CB8AC3E}">
        <p14:creationId xmlns:p14="http://schemas.microsoft.com/office/powerpoint/2010/main" val="269308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Jmenujte žalobce.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484784"/>
            <a:ext cx="3744416" cy="4992554"/>
          </a:xfrm>
        </p:spPr>
      </p:pic>
    </p:spTree>
    <p:extLst>
      <p:ext uri="{BB962C8B-B14F-4D97-AF65-F5344CB8AC3E}">
        <p14:creationId xmlns:p14="http://schemas.microsoft.com/office/powerpoint/2010/main" val="2371885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Jmenujte obhájce.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154" y="1609725"/>
            <a:ext cx="3231092" cy="4846638"/>
          </a:xfrm>
        </p:spPr>
      </p:pic>
    </p:spTree>
    <p:extLst>
      <p:ext uri="{BB962C8B-B14F-4D97-AF65-F5344CB8AC3E}">
        <p14:creationId xmlns:p14="http://schemas.microsoft.com/office/powerpoint/2010/main" val="4116298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Jmenujte státního zástupce.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211" y="1609725"/>
            <a:ext cx="3634978" cy="4846638"/>
          </a:xfrm>
        </p:spPr>
      </p:pic>
    </p:spTree>
    <p:extLst>
      <p:ext uri="{BB962C8B-B14F-4D97-AF65-F5344CB8AC3E}">
        <p14:creationId xmlns:p14="http://schemas.microsoft.com/office/powerpoint/2010/main" val="126629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Argumenty žalobce versus argumenty obhájce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Žalobce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Obhájce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060848"/>
            <a:ext cx="2295600" cy="30023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072431"/>
            <a:ext cx="2520566" cy="2926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844973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rozhodne porota?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81841"/>
            <a:ext cx="7239000" cy="4102406"/>
          </a:xfrm>
        </p:spPr>
      </p:pic>
    </p:spTree>
    <p:extLst>
      <p:ext uri="{BB962C8B-B14F-4D97-AF65-F5344CB8AC3E}">
        <p14:creationId xmlns:p14="http://schemas.microsoft.com/office/powerpoint/2010/main" val="292906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řeč bestie.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013" y="1609725"/>
            <a:ext cx="4507373" cy="4846638"/>
          </a:xfrm>
        </p:spPr>
      </p:pic>
    </p:spTree>
    <p:extLst>
      <p:ext uri="{BB962C8B-B14F-4D97-AF65-F5344CB8AC3E}">
        <p14:creationId xmlns:p14="http://schemas.microsoft.com/office/powerpoint/2010/main" val="1554124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Vyřkněte rozsudek.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1609725"/>
            <a:ext cx="6906015" cy="4846638"/>
          </a:xfrm>
        </p:spPr>
      </p:pic>
    </p:spTree>
    <p:extLst>
      <p:ext uri="{BB962C8B-B14F-4D97-AF65-F5344CB8AC3E}">
        <p14:creationId xmlns:p14="http://schemas.microsoft.com/office/powerpoint/2010/main" val="97665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Naplňte rozsudek dle vůle soudního tribunálu.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060848"/>
            <a:ext cx="3456384" cy="374441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060848"/>
            <a:ext cx="3860269" cy="3710574"/>
          </a:xfrm>
        </p:spPr>
      </p:pic>
    </p:spTree>
    <p:extLst>
      <p:ext uri="{BB962C8B-B14F-4D97-AF65-F5344CB8AC3E}">
        <p14:creationId xmlns:p14="http://schemas.microsoft.com/office/powerpoint/2010/main" val="98193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cs.wikipedia.org/wiki/Soubor:Gevaudan_Monster.jpg</a:t>
            </a:r>
            <a:endParaRPr lang="cs-CZ" dirty="0" smtClean="0"/>
          </a:p>
          <a:p>
            <a:r>
              <a:rPr lang="cs-CZ" dirty="0"/>
              <a:t>FIR002.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cs.wikipedia.org/wiki/Soubor:Rabbit_trap.jpg</a:t>
            </a:r>
            <a:endParaRPr lang="cs-CZ" dirty="0" smtClean="0"/>
          </a:p>
          <a:p>
            <a:r>
              <a:rPr lang="cs-CZ" dirty="0" smtClean="0"/>
              <a:t>RADEK </a:t>
            </a:r>
            <a:r>
              <a:rPr lang="cs-CZ" dirty="0"/>
              <a:t>BARTOŠ.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cs.wikipedia.org/wiki/Soubor:Rozsudek.jpg</a:t>
            </a:r>
            <a:endParaRPr lang="cs-CZ" dirty="0" smtClean="0"/>
          </a:p>
          <a:p>
            <a:r>
              <a:rPr lang="cs-CZ" dirty="0" smtClean="0"/>
              <a:t>PRETZELPAWS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cs.wikipedia.org/wiki/Soubor:Tombstone_courthouse_gallows.jpg</a:t>
            </a:r>
            <a:endParaRPr lang="cs-CZ" dirty="0" smtClean="0"/>
          </a:p>
          <a:p>
            <a:r>
              <a:rPr lang="cs-CZ" dirty="0"/>
              <a:t>PM POON.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commons.wikimedia.org/wiki/File:Inmate_block.jpg</a:t>
            </a:r>
            <a:endParaRPr lang="cs-CZ" dirty="0" smtClean="0"/>
          </a:p>
          <a:p>
            <a:r>
              <a:rPr lang="en-US" dirty="0" smtClean="0"/>
              <a:t>JOHN </a:t>
            </a:r>
            <a:r>
              <a:rPr lang="en-US" dirty="0"/>
              <a:t>MORGAN. </a:t>
            </a:r>
            <a:r>
              <a:rPr lang="en-US" i="1" dirty="0" err="1"/>
              <a:t>wikipedia</a:t>
            </a:r>
            <a:r>
              <a:rPr lang="en-US" dirty="0"/>
              <a:t> [online]. [cit. 18.11.2013].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cs.wikipedia.org/wiki/Soubor:The_Jury_by_John_Morgan.jpg</a:t>
            </a:r>
            <a:endParaRPr lang="cs-CZ" dirty="0" smtClean="0"/>
          </a:p>
          <a:p>
            <a:r>
              <a:rPr lang="cs-CZ" dirty="0"/>
              <a:t>ČESKÁ ADVOKÁTNÍ KOMORA. </a:t>
            </a:r>
            <a:r>
              <a:rPr lang="cs-CZ" i="1" dirty="0" err="1"/>
              <a:t>wikipedia</a:t>
            </a:r>
            <a:r>
              <a:rPr lang="cs-CZ" dirty="0"/>
              <a:t> [online]. [cit. 21.11.2013].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cs.wikipedia.org/wiki/Soubor:Tal%C3%A1r_advok%C3%A1ta.JPG</a:t>
            </a:r>
            <a:endParaRPr lang="cs-CZ" dirty="0" smtClean="0"/>
          </a:p>
          <a:p>
            <a:r>
              <a:rPr lang="cs-CZ" dirty="0"/>
              <a:t>RADEK BARTOŠ. </a:t>
            </a:r>
            <a:r>
              <a:rPr lang="cs-CZ" i="1" dirty="0" err="1"/>
              <a:t>wikipedia</a:t>
            </a:r>
            <a:r>
              <a:rPr lang="cs-CZ" dirty="0"/>
              <a:t> [online]. [cit. 21.11.2013].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cs.wikipedia.org/wiki/Soubor:Tal%C3%A1r.JPG</a:t>
            </a:r>
            <a:endParaRPr lang="cs-CZ" dirty="0" smtClean="0"/>
          </a:p>
          <a:p>
            <a:r>
              <a:rPr lang="cs-CZ" dirty="0"/>
              <a:t>FRANCIS BARRETT, R. GRIFFITH. </a:t>
            </a:r>
            <a:r>
              <a:rPr lang="cs-CZ" i="1" dirty="0" err="1"/>
              <a:t>wikipedia</a:t>
            </a:r>
            <a:r>
              <a:rPr lang="cs-CZ" dirty="0"/>
              <a:t> [online]. [cit. 21.11.2013].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commons.wikimedia.org/wiki/File:Vessels_of_wrath_theutus_francis_barrett_the_magus.jpg</a:t>
            </a:r>
            <a:endParaRPr lang="cs-CZ" dirty="0" smtClean="0"/>
          </a:p>
          <a:p>
            <a:r>
              <a:rPr lang="cs-CZ" dirty="0"/>
              <a:t>FRANCIS BARRETT, R. GRIFFITH. </a:t>
            </a:r>
            <a:r>
              <a:rPr lang="cs-CZ" i="1" dirty="0" err="1"/>
              <a:t>wikipedia</a:t>
            </a:r>
            <a:r>
              <a:rPr lang="cs-CZ" dirty="0"/>
              <a:t> [online]. [cit. 21.11.2013].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commons.wikimedia.org/wiki/File:Vessels_of_wrath_asmodeus_francis_barrett_the_magus.jpg</a:t>
            </a:r>
            <a:endParaRPr lang="cs-CZ" dirty="0" smtClean="0"/>
          </a:p>
          <a:p>
            <a:r>
              <a:rPr lang="cs-CZ" dirty="0"/>
              <a:t>LOUIS LE BRETON. </a:t>
            </a:r>
            <a:r>
              <a:rPr lang="cs-CZ" i="1" dirty="0" err="1"/>
              <a:t>wikipedia</a:t>
            </a:r>
            <a:r>
              <a:rPr lang="cs-CZ" dirty="0"/>
              <a:t> [online]. [cit. 21.11.2013].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commons.wikimedia.org/wiki/File:Asmodaeus.png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232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1101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102</TotalTime>
  <Words>365</Words>
  <Application>Microsoft Office PowerPoint</Application>
  <PresentationFormat>Předvádění na obrazovce (4:3)</PresentationFormat>
  <Paragraphs>49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Bohatý</vt:lpstr>
      <vt:lpstr>Microsoft PowerPoint 97-2003 Presentation</vt:lpstr>
      <vt:lpstr>Prezentace aplikace PowerPoint</vt:lpstr>
      <vt:lpstr>Chyť bestii!</vt:lpstr>
      <vt:lpstr>instrukce</vt:lpstr>
      <vt:lpstr>Pojmenujte bestii.</vt:lpstr>
      <vt:lpstr>Chyťte bestii.</vt:lpstr>
      <vt:lpstr>Jmenujte žalobce.</vt:lpstr>
      <vt:lpstr>Jmenujte obhájce.</vt:lpstr>
      <vt:lpstr>Jmenujte státního zástupce.</vt:lpstr>
      <vt:lpstr>Argumenty žalobce versus argumenty obhájce</vt:lpstr>
      <vt:lpstr>Jak rozhodne porota?</vt:lpstr>
      <vt:lpstr>Závěrečná řeč bestie.</vt:lpstr>
      <vt:lpstr>Vyřkněte rozsudek.</vt:lpstr>
      <vt:lpstr>Naplňte rozsudek dle vůle soudního tribunálu.</vt:lpstr>
      <vt:lpstr>Použité obrázky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</dc:creator>
  <cp:lastModifiedBy>Iva Herrmannová</cp:lastModifiedBy>
  <cp:revision>12</cp:revision>
  <dcterms:created xsi:type="dcterms:W3CDTF">2013-11-18T18:15:13Z</dcterms:created>
  <dcterms:modified xsi:type="dcterms:W3CDTF">2013-11-24T12:22:10Z</dcterms:modified>
</cp:coreProperties>
</file>